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handoutMasterIdLst>
    <p:handoutMasterId r:id="rId73"/>
  </p:handoutMasterIdLst>
  <p:sldIdLst>
    <p:sldId id="256" r:id="rId2"/>
    <p:sldId id="306" r:id="rId3"/>
    <p:sldId id="307" r:id="rId4"/>
    <p:sldId id="257" r:id="rId5"/>
    <p:sldId id="308" r:id="rId6"/>
    <p:sldId id="309" r:id="rId7"/>
    <p:sldId id="310" r:id="rId8"/>
    <p:sldId id="311" r:id="rId9"/>
    <p:sldId id="312" r:id="rId10"/>
    <p:sldId id="277" r:id="rId11"/>
    <p:sldId id="313" r:id="rId12"/>
    <p:sldId id="314" r:id="rId13"/>
    <p:sldId id="315" r:id="rId14"/>
    <p:sldId id="316" r:id="rId15"/>
    <p:sldId id="317" r:id="rId16"/>
    <p:sldId id="318" r:id="rId17"/>
    <p:sldId id="319" r:id="rId18"/>
    <p:sldId id="280" r:id="rId19"/>
    <p:sldId id="320" r:id="rId20"/>
    <p:sldId id="271" r:id="rId21"/>
    <p:sldId id="283" r:id="rId22"/>
    <p:sldId id="284" r:id="rId23"/>
    <p:sldId id="321" r:id="rId24"/>
    <p:sldId id="325" r:id="rId25"/>
    <p:sldId id="326"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36" r:id="rId41"/>
    <p:sldId id="258" r:id="rId42"/>
    <p:sldId id="337" r:id="rId43"/>
    <p:sldId id="260" r:id="rId44"/>
    <p:sldId id="338" r:id="rId45"/>
    <p:sldId id="339" r:id="rId46"/>
    <p:sldId id="340" r:id="rId47"/>
    <p:sldId id="341" r:id="rId48"/>
    <p:sldId id="342" r:id="rId49"/>
    <p:sldId id="343" r:id="rId50"/>
    <p:sldId id="261" r:id="rId51"/>
    <p:sldId id="287" r:id="rId52"/>
    <p:sldId id="262" r:id="rId53"/>
    <p:sldId id="344" r:id="rId54"/>
    <p:sldId id="263" r:id="rId55"/>
    <p:sldId id="264" r:id="rId56"/>
    <p:sldId id="345" r:id="rId57"/>
    <p:sldId id="346" r:id="rId58"/>
    <p:sldId id="347" r:id="rId59"/>
    <p:sldId id="348" r:id="rId60"/>
    <p:sldId id="349" r:id="rId61"/>
    <p:sldId id="350" r:id="rId62"/>
    <p:sldId id="351" r:id="rId63"/>
    <p:sldId id="352" r:id="rId64"/>
    <p:sldId id="266" r:id="rId65"/>
    <p:sldId id="353" r:id="rId66"/>
    <p:sldId id="354" r:id="rId67"/>
    <p:sldId id="355" r:id="rId68"/>
    <p:sldId id="356" r:id="rId69"/>
    <p:sldId id="267" r:id="rId70"/>
    <p:sldId id="357" r:id="rId71"/>
  </p:sldIdLst>
  <p:sldSz cx="9144000" cy="6858000" type="screen4x3"/>
  <p:notesSz cx="6846888" cy="9980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2296"/>
  </p:normalViewPr>
  <p:slideViewPr>
    <p:cSldViewPr>
      <p:cViewPr varScale="1">
        <p:scale>
          <a:sx n="59" d="100"/>
          <a:sy n="59" d="100"/>
        </p:scale>
        <p:origin x="77" y="5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67038"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78263" y="0"/>
            <a:ext cx="2967037" cy="498475"/>
          </a:xfrm>
          <a:prstGeom prst="rect">
            <a:avLst/>
          </a:prstGeom>
        </p:spPr>
        <p:txBody>
          <a:bodyPr vert="horz" lIns="91440" tIns="45720" rIns="91440" bIns="45720" rtlCol="0"/>
          <a:lstStyle>
            <a:lvl1pPr algn="r">
              <a:defRPr sz="1200"/>
            </a:lvl1pPr>
          </a:lstStyle>
          <a:p>
            <a:fld id="{9A00AD8C-8C60-4888-A65E-0C6FACC41129}" type="datetimeFigureOut">
              <a:rPr kumimoji="1" lang="ja-JP" altLang="en-US" smtClean="0"/>
              <a:t>2022/1/11</a:t>
            </a:fld>
            <a:endParaRPr kumimoji="1" lang="ja-JP" altLang="en-US"/>
          </a:p>
        </p:txBody>
      </p:sp>
      <p:sp>
        <p:nvSpPr>
          <p:cNvPr id="4" name="フッター プレースホルダ 3"/>
          <p:cNvSpPr>
            <a:spLocks noGrp="1"/>
          </p:cNvSpPr>
          <p:nvPr>
            <p:ph type="ftr" sz="quarter" idx="2"/>
          </p:nvPr>
        </p:nvSpPr>
        <p:spPr>
          <a:xfrm>
            <a:off x="0" y="9480550"/>
            <a:ext cx="2967038"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78263" y="9480550"/>
            <a:ext cx="2967037" cy="498475"/>
          </a:xfrm>
          <a:prstGeom prst="rect">
            <a:avLst/>
          </a:prstGeom>
        </p:spPr>
        <p:txBody>
          <a:bodyPr vert="horz" lIns="91440" tIns="45720" rIns="91440" bIns="45720" rtlCol="0" anchor="b"/>
          <a:lstStyle>
            <a:lvl1pPr algn="r">
              <a:defRPr sz="1200"/>
            </a:lvl1pPr>
          </a:lstStyle>
          <a:p>
            <a:fld id="{F6A16864-CD28-48E4-9D41-CD5813CEFC5F}" type="slidenum">
              <a:rPr kumimoji="1" lang="ja-JP" altLang="en-US" smtClean="0"/>
              <a:t>‹#›</a:t>
            </a:fld>
            <a:endParaRPr kumimoji="1" lang="ja-JP" altLang="en-US"/>
          </a:p>
        </p:txBody>
      </p:sp>
    </p:spTree>
    <p:extLst>
      <p:ext uri="{BB962C8B-B14F-4D97-AF65-F5344CB8AC3E}">
        <p14:creationId xmlns:p14="http://schemas.microsoft.com/office/powerpoint/2010/main" val="3091305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67038" cy="50006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78263" y="0"/>
            <a:ext cx="2967037" cy="500063"/>
          </a:xfrm>
          <a:prstGeom prst="rect">
            <a:avLst/>
          </a:prstGeom>
        </p:spPr>
        <p:txBody>
          <a:bodyPr vert="horz" lIns="91440" tIns="45720" rIns="91440" bIns="45720" rtlCol="0"/>
          <a:lstStyle>
            <a:lvl1pPr algn="r">
              <a:defRPr sz="1200"/>
            </a:lvl1pPr>
          </a:lstStyle>
          <a:p>
            <a:fld id="{B063F62E-FC02-2646-B59D-5D1FDAE4D99F}" type="datetimeFigureOut">
              <a:rPr kumimoji="1" lang="ja-JP" altLang="en-US" smtClean="0"/>
              <a:t>2022/1/11</a:t>
            </a:fld>
            <a:endParaRPr kumimoji="1" lang="ja-JP" altLang="en-US"/>
          </a:p>
        </p:txBody>
      </p:sp>
      <p:sp>
        <p:nvSpPr>
          <p:cNvPr id="4" name="スライド イメージ プレースホルダー 3"/>
          <p:cNvSpPr>
            <a:spLocks noGrp="1" noRot="1" noChangeAspect="1"/>
          </p:cNvSpPr>
          <p:nvPr>
            <p:ph type="sldImg" idx="2"/>
          </p:nvPr>
        </p:nvSpPr>
        <p:spPr>
          <a:xfrm>
            <a:off x="1177925" y="1247775"/>
            <a:ext cx="4491038" cy="33686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4213" y="4803775"/>
            <a:ext cx="5478462" cy="3929063"/>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80550"/>
            <a:ext cx="2967038" cy="500063"/>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78263" y="9480550"/>
            <a:ext cx="2967037" cy="500063"/>
          </a:xfrm>
          <a:prstGeom prst="rect">
            <a:avLst/>
          </a:prstGeom>
        </p:spPr>
        <p:txBody>
          <a:bodyPr vert="horz" lIns="91440" tIns="45720" rIns="91440" bIns="45720" rtlCol="0" anchor="b"/>
          <a:lstStyle>
            <a:lvl1pPr algn="r">
              <a:defRPr sz="1200"/>
            </a:lvl1pPr>
          </a:lstStyle>
          <a:p>
            <a:fld id="{4CC20424-489C-354D-90B0-53FA50458A76}" type="slidenum">
              <a:rPr kumimoji="1" lang="ja-JP" altLang="en-US" smtClean="0"/>
              <a:t>‹#›</a:t>
            </a:fld>
            <a:endParaRPr kumimoji="1" lang="ja-JP" altLang="en-US"/>
          </a:p>
        </p:txBody>
      </p:sp>
    </p:spTree>
    <p:extLst>
      <p:ext uri="{BB962C8B-B14F-4D97-AF65-F5344CB8AC3E}">
        <p14:creationId xmlns:p14="http://schemas.microsoft.com/office/powerpoint/2010/main" val="102567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pic>
        <p:nvPicPr>
          <p:cNvPr id="9" name="図 8">
            <a:extLst>
              <a:ext uri="{FF2B5EF4-FFF2-40B4-BE49-F238E27FC236}">
                <a16:creationId xmlns:a16="http://schemas.microsoft.com/office/drawing/2014/main" id="{74DF27A5-B36F-44FB-BCE4-049D684E6E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26" y="6692480"/>
            <a:ext cx="588478" cy="12601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extLst>
      <p:ext uri="{BB962C8B-B14F-4D97-AF65-F5344CB8AC3E}">
        <p14:creationId xmlns:p14="http://schemas.microsoft.com/office/powerpoint/2010/main" val="271433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pic>
        <p:nvPicPr>
          <p:cNvPr id="7" name="図 6">
            <a:extLst>
              <a:ext uri="{FF2B5EF4-FFF2-40B4-BE49-F238E27FC236}">
                <a16:creationId xmlns:a16="http://schemas.microsoft.com/office/drawing/2014/main" id="{7939B539-BE83-464A-ADC8-7767F3D185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26" y="6692480"/>
            <a:ext cx="588478" cy="1260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pic>
        <p:nvPicPr>
          <p:cNvPr id="9" name="図 8">
            <a:extLst>
              <a:ext uri="{FF2B5EF4-FFF2-40B4-BE49-F238E27FC236}">
                <a16:creationId xmlns:a16="http://schemas.microsoft.com/office/drawing/2014/main" id="{BBC2053B-1FB3-458E-B264-C8E1B8BA6D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26" y="6692480"/>
            <a:ext cx="588478" cy="1260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58296B50-250B-43F4-A976-737BD1FDDBA6}" type="datetimeFigureOut">
              <a:rPr kumimoji="1" lang="ja-JP" altLang="en-US" smtClean="0"/>
              <a:pPr/>
              <a:t>2022/1/11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AB2E878-3C0D-492F-B59F-1815F6B31966}"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96B50-250B-43F4-A976-737BD1FDDBA6}" type="datetimeFigureOut">
              <a:rPr kumimoji="1" lang="ja-JP" altLang="en-US" smtClean="0"/>
              <a:pPr/>
              <a:t>2022/1/11</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2E878-3C0D-492F-B59F-1815F6B31966}" type="slidenum">
              <a:rPr kumimoji="1" lang="ja-JP" altLang="en-US" smtClean="0"/>
              <a:pPr/>
              <a:t>‹#›</a:t>
            </a:fld>
            <a:endParaRPr kumimoji="1" lang="ja-JP" altLang="en-US"/>
          </a:p>
        </p:txBody>
      </p:sp>
    </p:spTree>
  </p:cSld>
  <p:clrMap bg1="dk1" tx1="lt1" bg2="dk2" tx2="lt2" accent1="accent1" accent2="accent2" accent3="accent3" accent4="accent4" accent5="accent5" accent6="accent6" hlink="hlink" folHlink="folHlink"/>
  <p:sldLayoutIdLst>
    <p:sldLayoutId id="2147483673" r:id="rId1"/>
    <p:sldLayoutId id="2147483684"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6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tiff"/><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6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3568" y="1196752"/>
            <a:ext cx="7772400" cy="1470025"/>
          </a:xfrm>
        </p:spPr>
        <p:txBody>
          <a:bodyPr>
            <a:normAutofit fontScale="90000"/>
          </a:bodyPr>
          <a:lstStyle/>
          <a:p>
            <a:br>
              <a:rPr kumimoji="1" lang="en-US" altLang="ja-JP" dirty="0"/>
            </a:br>
            <a:r>
              <a:rPr kumimoji="1" lang="ja-JP" altLang="en-US" dirty="0"/>
              <a:t>意見の対立を解消する</a:t>
            </a:r>
            <a:br>
              <a:rPr kumimoji="1" lang="en-US" altLang="ja-JP" dirty="0"/>
            </a:br>
            <a:r>
              <a:rPr kumimoji="1" lang="ja-JP" altLang="en-US" dirty="0"/>
              <a:t>コンフリクト・マネジメント</a:t>
            </a:r>
            <a:endParaRPr kumimoji="1" lang="ja-JP" altLang="en-US" sz="6000" dirty="0"/>
          </a:p>
        </p:txBody>
      </p:sp>
      <p:sp>
        <p:nvSpPr>
          <p:cNvPr id="3" name="サブタイトル 2"/>
          <p:cNvSpPr>
            <a:spLocks noGrp="1"/>
          </p:cNvSpPr>
          <p:nvPr>
            <p:ph type="subTitle" idx="1"/>
          </p:nvPr>
        </p:nvSpPr>
        <p:spPr>
          <a:xfrm>
            <a:off x="1403648" y="4365104"/>
            <a:ext cx="6400800" cy="1752600"/>
          </a:xfrm>
        </p:spPr>
        <p:txBody>
          <a:bodyPr/>
          <a:lstStyle/>
          <a:p>
            <a:r>
              <a:rPr kumimoji="1" lang="ja-JP" altLang="en-US" dirty="0"/>
              <a:t>エデュテーメント・パートナーズ</a:t>
            </a:r>
            <a:endParaRPr kumimoji="1" lang="en-US" altLang="ja-JP" dirty="0"/>
          </a:p>
          <a:p>
            <a:r>
              <a:rPr lang="ja-JP" altLang="en-US" dirty="0"/>
              <a:t>秋満　直人</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コンフリクトの種類</a:t>
            </a:r>
            <a:endParaRPr kumimoji="1" lang="ja-JP" altLang="en-US" dirty="0"/>
          </a:p>
        </p:txBody>
      </p:sp>
      <p:sp>
        <p:nvSpPr>
          <p:cNvPr id="3" name="コンテンツ プレースホルダ 2"/>
          <p:cNvSpPr>
            <a:spLocks noGrp="1"/>
          </p:cNvSpPr>
          <p:nvPr>
            <p:ph idx="1"/>
          </p:nvPr>
        </p:nvSpPr>
        <p:spPr>
          <a:xfrm>
            <a:off x="457200" y="1855365"/>
            <a:ext cx="8229600" cy="4525963"/>
          </a:xfrm>
        </p:spPr>
        <p:txBody>
          <a:bodyPr>
            <a:normAutofit/>
          </a:bodyPr>
          <a:lstStyle/>
          <a:p>
            <a:pPr algn="ctr"/>
            <a:r>
              <a:rPr kumimoji="1" lang="ja-JP" altLang="en-US" sz="4400"/>
              <a:t>感情的な対立</a:t>
            </a:r>
            <a:endParaRPr kumimoji="1" lang="en-US" altLang="ja-JP" sz="4400" dirty="0"/>
          </a:p>
          <a:p>
            <a:pPr algn="ctr"/>
            <a:endParaRPr lang="en-US" altLang="ja-JP" sz="4400" dirty="0"/>
          </a:p>
          <a:p>
            <a:pPr algn="ctr"/>
            <a:r>
              <a:rPr kumimoji="1" lang="ja-JP" altLang="en-US" sz="4400"/>
              <a:t>価値観の対立</a:t>
            </a:r>
            <a:endParaRPr kumimoji="1" lang="en-US" altLang="ja-JP" sz="4400" dirty="0"/>
          </a:p>
          <a:p>
            <a:pPr algn="ctr"/>
            <a:endParaRPr lang="en-US" altLang="ja-JP" sz="4400" dirty="0"/>
          </a:p>
          <a:p>
            <a:pPr algn="ctr"/>
            <a:r>
              <a:rPr kumimoji="1" lang="ja-JP" altLang="en-US" sz="4400"/>
              <a:t>要求の対立</a:t>
            </a:r>
            <a:endParaRPr kumimoji="1" lang="ja-JP" alt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2. </a:t>
            </a:r>
            <a:r>
              <a:rPr lang="ja-JP" altLang="en-US"/>
              <a:t>感情的な対立の解消</a:t>
            </a:r>
            <a:endParaRPr kumimoji="1" lang="ja-JP" altLang="en-US"/>
          </a:p>
        </p:txBody>
      </p:sp>
    </p:spTree>
    <p:extLst>
      <p:ext uri="{BB962C8B-B14F-4D97-AF65-F5344CB8AC3E}">
        <p14:creationId xmlns:p14="http://schemas.microsoft.com/office/powerpoint/2010/main" val="415623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コンフリクトの種類</a:t>
            </a:r>
            <a:endParaRPr kumimoji="1" lang="ja-JP" altLang="en-US" dirty="0"/>
          </a:p>
        </p:txBody>
      </p:sp>
      <p:sp>
        <p:nvSpPr>
          <p:cNvPr id="3" name="コンテンツ プレースホルダ 2"/>
          <p:cNvSpPr>
            <a:spLocks noGrp="1"/>
          </p:cNvSpPr>
          <p:nvPr>
            <p:ph idx="1"/>
          </p:nvPr>
        </p:nvSpPr>
        <p:spPr>
          <a:xfrm>
            <a:off x="457200" y="1855365"/>
            <a:ext cx="8229600" cy="4525963"/>
          </a:xfrm>
        </p:spPr>
        <p:txBody>
          <a:bodyPr>
            <a:normAutofit/>
          </a:bodyPr>
          <a:lstStyle/>
          <a:p>
            <a:pPr algn="ctr"/>
            <a:r>
              <a:rPr kumimoji="1" lang="ja-JP" altLang="en-US" sz="4400">
                <a:solidFill>
                  <a:srgbClr val="FFFF00"/>
                </a:solidFill>
              </a:rPr>
              <a:t>感情的な対立</a:t>
            </a:r>
            <a:endParaRPr kumimoji="1" lang="en-US" altLang="ja-JP" sz="4400" dirty="0">
              <a:solidFill>
                <a:srgbClr val="FFFF00"/>
              </a:solidFill>
            </a:endParaRPr>
          </a:p>
          <a:p>
            <a:pPr algn="ctr"/>
            <a:endParaRPr lang="en-US" altLang="ja-JP" sz="4400" dirty="0"/>
          </a:p>
          <a:p>
            <a:pPr algn="ctr"/>
            <a:r>
              <a:rPr kumimoji="1" lang="ja-JP" altLang="en-US" sz="4400"/>
              <a:t>価値観の対立</a:t>
            </a:r>
            <a:endParaRPr kumimoji="1" lang="en-US" altLang="ja-JP" sz="4400" dirty="0"/>
          </a:p>
          <a:p>
            <a:pPr algn="ctr"/>
            <a:endParaRPr lang="en-US" altLang="ja-JP" sz="4400" dirty="0"/>
          </a:p>
          <a:p>
            <a:pPr algn="ctr"/>
            <a:r>
              <a:rPr kumimoji="1" lang="ja-JP" altLang="en-US" sz="4400"/>
              <a:t>要求の対立</a:t>
            </a:r>
            <a:endParaRPr kumimoji="1" lang="ja-JP" alt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DAC877B2-43FE-CB43-9038-A15AD5F4F147}"/>
              </a:ext>
            </a:extLst>
          </p:cNvPr>
          <p:cNvSpPr/>
          <p:nvPr/>
        </p:nvSpPr>
        <p:spPr>
          <a:xfrm>
            <a:off x="2163748" y="2830923"/>
            <a:ext cx="4816504" cy="231623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p:ph type="title"/>
          </p:nvPr>
        </p:nvSpPr>
        <p:spPr>
          <a:xfrm>
            <a:off x="457200" y="332656"/>
            <a:ext cx="8229600" cy="1143000"/>
          </a:xfrm>
        </p:spPr>
        <p:txBody>
          <a:bodyPr/>
          <a:lstStyle/>
          <a:p>
            <a:r>
              <a:rPr kumimoji="1" lang="ja-JP" altLang="en-US"/>
              <a:t>感情的対立とは</a:t>
            </a:r>
            <a:endParaRPr kumimoji="1" lang="ja-JP" altLang="en-US" dirty="0"/>
          </a:p>
        </p:txBody>
      </p:sp>
      <p:pic>
        <p:nvPicPr>
          <p:cNvPr id="5" name="図 4">
            <a:extLst>
              <a:ext uri="{FF2B5EF4-FFF2-40B4-BE49-F238E27FC236}">
                <a16:creationId xmlns:a16="http://schemas.microsoft.com/office/drawing/2014/main" id="{0A3A5FAD-FB26-C64F-856F-3B303AE610AE}"/>
              </a:ext>
            </a:extLst>
          </p:cNvPr>
          <p:cNvPicPr>
            <a:picLocks noChangeAspect="1"/>
          </p:cNvPicPr>
          <p:nvPr/>
        </p:nvPicPr>
        <p:blipFill>
          <a:blip r:embed="rId2"/>
          <a:stretch>
            <a:fillRect/>
          </a:stretch>
        </p:blipFill>
        <p:spPr>
          <a:xfrm>
            <a:off x="2277091" y="2830923"/>
            <a:ext cx="2286000" cy="2286000"/>
          </a:xfrm>
          <a:prstGeom prst="rect">
            <a:avLst/>
          </a:prstGeom>
        </p:spPr>
      </p:pic>
      <p:pic>
        <p:nvPicPr>
          <p:cNvPr id="6" name="図 5">
            <a:extLst>
              <a:ext uri="{FF2B5EF4-FFF2-40B4-BE49-F238E27FC236}">
                <a16:creationId xmlns:a16="http://schemas.microsoft.com/office/drawing/2014/main" id="{DB13B04B-84CC-A442-9288-A91467741BBE}"/>
              </a:ext>
            </a:extLst>
          </p:cNvPr>
          <p:cNvPicPr>
            <a:picLocks noChangeAspect="1"/>
          </p:cNvPicPr>
          <p:nvPr/>
        </p:nvPicPr>
        <p:blipFill>
          <a:blip r:embed="rId3"/>
          <a:stretch>
            <a:fillRect/>
          </a:stretch>
        </p:blipFill>
        <p:spPr>
          <a:xfrm flipH="1">
            <a:off x="4694252" y="2871192"/>
            <a:ext cx="2286000" cy="2286000"/>
          </a:xfrm>
          <a:prstGeom prst="rect">
            <a:avLst/>
          </a:prstGeom>
        </p:spPr>
      </p:pic>
      <p:sp>
        <p:nvSpPr>
          <p:cNvPr id="9" name="テキスト ボックス 8">
            <a:extLst>
              <a:ext uri="{FF2B5EF4-FFF2-40B4-BE49-F238E27FC236}">
                <a16:creationId xmlns:a16="http://schemas.microsoft.com/office/drawing/2014/main" id="{0424E5E5-5AB7-AD4D-8CAE-8A0A15DF98DA}"/>
              </a:ext>
            </a:extLst>
          </p:cNvPr>
          <p:cNvSpPr txBox="1"/>
          <p:nvPr/>
        </p:nvSpPr>
        <p:spPr>
          <a:xfrm>
            <a:off x="899592" y="1916832"/>
            <a:ext cx="74168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人間である以上、必ず付きまとうものが「感情」</a:t>
            </a:r>
          </a:p>
        </p:txBody>
      </p:sp>
      <p:sp>
        <p:nvSpPr>
          <p:cNvPr id="15" name="テキスト ボックス 14">
            <a:extLst>
              <a:ext uri="{FF2B5EF4-FFF2-40B4-BE49-F238E27FC236}">
                <a16:creationId xmlns:a16="http://schemas.microsoft.com/office/drawing/2014/main" id="{E9A9636D-FACB-B349-A8F3-339B2B0615AD}"/>
              </a:ext>
            </a:extLst>
          </p:cNvPr>
          <p:cNvSpPr txBox="1"/>
          <p:nvPr/>
        </p:nvSpPr>
        <p:spPr>
          <a:xfrm>
            <a:off x="899592" y="5571237"/>
            <a:ext cx="741682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どんな重要な関係でも激しい敵対関係が</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生まれることがある</a:t>
            </a:r>
          </a:p>
        </p:txBody>
      </p:sp>
    </p:spTree>
    <p:extLst>
      <p:ext uri="{BB962C8B-B14F-4D97-AF65-F5344CB8AC3E}">
        <p14:creationId xmlns:p14="http://schemas.microsoft.com/office/powerpoint/2010/main" val="151046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kumimoji="1" lang="ja-JP" altLang="en-US"/>
              <a:t>感情面への対応</a:t>
            </a:r>
            <a:endParaRPr kumimoji="1" lang="ja-JP" altLang="en-US" dirty="0"/>
          </a:p>
        </p:txBody>
      </p:sp>
      <p:pic>
        <p:nvPicPr>
          <p:cNvPr id="5" name="図 4">
            <a:extLst>
              <a:ext uri="{FF2B5EF4-FFF2-40B4-BE49-F238E27FC236}">
                <a16:creationId xmlns:a16="http://schemas.microsoft.com/office/drawing/2014/main" id="{57C07FBE-D815-0949-B4AA-CC2A1D20B757}"/>
              </a:ext>
            </a:extLst>
          </p:cNvPr>
          <p:cNvPicPr>
            <a:picLocks noChangeAspect="1"/>
          </p:cNvPicPr>
          <p:nvPr/>
        </p:nvPicPr>
        <p:blipFill>
          <a:blip r:embed="rId2"/>
          <a:stretch>
            <a:fillRect/>
          </a:stretch>
        </p:blipFill>
        <p:spPr>
          <a:xfrm>
            <a:off x="434998" y="2924944"/>
            <a:ext cx="2844246" cy="2844246"/>
          </a:xfrm>
          <a:prstGeom prst="rect">
            <a:avLst/>
          </a:prstGeom>
          <a:ln>
            <a:noFill/>
          </a:ln>
          <a:effectLst>
            <a:softEdge rad="112500"/>
          </a:effectLst>
        </p:spPr>
      </p:pic>
      <p:sp>
        <p:nvSpPr>
          <p:cNvPr id="15" name="テキスト ボックス 14">
            <a:extLst>
              <a:ext uri="{FF2B5EF4-FFF2-40B4-BE49-F238E27FC236}">
                <a16:creationId xmlns:a16="http://schemas.microsoft.com/office/drawing/2014/main" id="{DFBE1ABE-FDF7-6647-9E0E-DFFE5D2BD442}"/>
              </a:ext>
            </a:extLst>
          </p:cNvPr>
          <p:cNvSpPr txBox="1"/>
          <p:nvPr/>
        </p:nvSpPr>
        <p:spPr>
          <a:xfrm>
            <a:off x="457200" y="1554717"/>
            <a:ext cx="84352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Q: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友人と喫茶店に行ったときにコーヒーをこぼしてしまい、友人の服を汚してしまった。どちらの行動が好ましいだろうか？</a:t>
            </a:r>
          </a:p>
        </p:txBody>
      </p:sp>
      <p:sp>
        <p:nvSpPr>
          <p:cNvPr id="6" name="正方形/長方形 5">
            <a:extLst>
              <a:ext uri="{FF2B5EF4-FFF2-40B4-BE49-F238E27FC236}">
                <a16:creationId xmlns:a16="http://schemas.microsoft.com/office/drawing/2014/main" id="{732A3D39-62A8-8A45-9B62-964FE59AC91C}"/>
              </a:ext>
            </a:extLst>
          </p:cNvPr>
          <p:cNvSpPr/>
          <p:nvPr/>
        </p:nvSpPr>
        <p:spPr>
          <a:xfrm>
            <a:off x="434998" y="6381726"/>
            <a:ext cx="633495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600" b="0" i="0" u="none" strike="noStrike" kern="100" cap="none" spc="0" normalizeH="0" baseline="0" noProof="0">
                <a:ln>
                  <a:noFill/>
                </a:ln>
                <a:solidFill>
                  <a:prstClr val="white"/>
                </a:solidFill>
                <a:effectLst/>
                <a:uLnTx/>
                <a:uFillTx/>
                <a:latin typeface="MS Gothic" panose="020B0609070205080204" pitchFamily="49" charset="-128"/>
                <a:ea typeface="MS Gothic" panose="020B0609070205080204" pitchFamily="49" charset="-128"/>
                <a:cs typeface="Times New Roman" panose="02020603050405020304" pitchFamily="18" charset="0"/>
              </a:rPr>
              <a:t>出典参照：工藤アリサ（</a:t>
            </a:r>
            <a:r>
              <a:rPr kumimoji="1" lang="en-US" altLang="ja-JP" sz="1600" b="0" i="0" u="none" strike="noStrike" kern="100" cap="none" spc="0" normalizeH="0" baseline="0" noProof="0" dirty="0">
                <a:ln>
                  <a:noFill/>
                </a:ln>
                <a:solidFill>
                  <a:prstClr val="white"/>
                </a:solidFill>
                <a:effectLst/>
                <a:uLnTx/>
                <a:uFillTx/>
                <a:latin typeface="MS Gothic" panose="020B0609070205080204" pitchFamily="49" charset="-128"/>
                <a:ea typeface="MS Gothic" panose="020B0609070205080204" pitchFamily="49" charset="-128"/>
                <a:cs typeface="Times New Roman" panose="02020603050405020304" pitchFamily="18" charset="0"/>
              </a:rPr>
              <a:t>2005</a:t>
            </a:r>
            <a:r>
              <a:rPr kumimoji="1" lang="ja-JP" altLang="ja-JP" sz="1600" b="0" i="0" u="none" strike="noStrike" kern="100" cap="none" spc="0" normalizeH="0" baseline="0" noProof="0">
                <a:ln>
                  <a:noFill/>
                </a:ln>
                <a:solidFill>
                  <a:prstClr val="white"/>
                </a:solidFill>
                <a:effectLst/>
                <a:uLnTx/>
                <a:uFillTx/>
                <a:latin typeface="MS Gothic" panose="020B0609070205080204" pitchFamily="49" charset="-128"/>
                <a:ea typeface="MS Gothic" panose="020B0609070205080204" pitchFamily="49" charset="-128"/>
                <a:cs typeface="Times New Roman" panose="02020603050405020304" pitchFamily="18" charset="0"/>
              </a:rPr>
              <a:t>）「クレーム対応の超技術」こう書房</a:t>
            </a:r>
            <a:r>
              <a:rPr kumimoji="1" lang="ja-JP" altLang="ja-JP" sz="1600" b="0" i="0" u="none" strike="noStrike" kern="1200" cap="none" spc="0" normalizeH="0" baseline="0" noProof="0">
                <a:ln>
                  <a:noFill/>
                </a:ln>
                <a:solidFill>
                  <a:prstClr val="white"/>
                </a:solidFill>
                <a:effectLst/>
                <a:uLnTx/>
                <a:uFillTx/>
                <a:latin typeface="MS Gothic" panose="020B0609070205080204" pitchFamily="49" charset="-128"/>
                <a:ea typeface="MS Gothic" panose="020B0609070205080204" pitchFamily="49" charset="-128"/>
                <a:cs typeface="+mn-cs"/>
              </a:rPr>
              <a:t> </a:t>
            </a:r>
            <a:endParaRPr kumimoji="1" lang="ja-JP" altLang="en-US" sz="1600" b="0" i="0" u="none" strike="noStrike" kern="1200" cap="none" spc="0" normalizeH="0" baseline="0" noProof="0">
              <a:ln>
                <a:noFill/>
              </a:ln>
              <a:solidFill>
                <a:prstClr val="white"/>
              </a:solidFill>
              <a:effectLst/>
              <a:uLnTx/>
              <a:uFillTx/>
              <a:latin typeface="MS Gothic" panose="020B0609070205080204" pitchFamily="49" charset="-128"/>
              <a:ea typeface="MS Gothic" panose="020B0609070205080204" pitchFamily="49" charset="-128"/>
              <a:cs typeface="+mn-cs"/>
            </a:endParaRPr>
          </a:p>
        </p:txBody>
      </p:sp>
      <p:sp>
        <p:nvSpPr>
          <p:cNvPr id="17" name="テキスト ボックス 16">
            <a:extLst>
              <a:ext uri="{FF2B5EF4-FFF2-40B4-BE49-F238E27FC236}">
                <a16:creationId xmlns:a16="http://schemas.microsoft.com/office/drawing/2014/main" id="{E12071AD-4E0A-4A43-8FCF-42F8CD4151D6}"/>
              </a:ext>
            </a:extLst>
          </p:cNvPr>
          <p:cNvSpPr txBox="1"/>
          <p:nvPr/>
        </p:nvSpPr>
        <p:spPr>
          <a:xfrm>
            <a:off x="3588602" y="3008239"/>
            <a:ext cx="530387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A: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「ごめんなさい、でもクリーニングすれば落ちるわね、はい、クリーニング代」（と言ってお金を渡す）</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B: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「わあ、ごめん、ごめん、大丈夫？　すいません、おしぼりください！　ごめんね、本当にごめんね」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checkerboard(across)">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checkerboard(across)">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「感情優先の原則」</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426467" y="1700808"/>
            <a:ext cx="8143932" cy="1569660"/>
          </a:xfrm>
          <a:prstGeom prst="rect">
            <a:avLst/>
          </a:prstGeom>
          <a:solidFill>
            <a:schemeClr val="accent6">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感情的要素：「コーヒーをかけられて不愉快だ」</a:t>
            </a:r>
            <a:endParaRPr kumimoji="1" lang="en-US" altLang="ja-JP" sz="32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2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実質的要素：「汚れた服をどうしよう」</a:t>
            </a:r>
            <a:endParaRPr kumimoji="1" lang="en-US" altLang="ja-JP" sz="32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3" name="テキスト ボックス 12">
            <a:extLst>
              <a:ext uri="{FF2B5EF4-FFF2-40B4-BE49-F238E27FC236}">
                <a16:creationId xmlns:a16="http://schemas.microsoft.com/office/drawing/2014/main" id="{FA657A54-F45E-4246-AAD4-52CB4A625570}"/>
              </a:ext>
            </a:extLst>
          </p:cNvPr>
          <p:cNvSpPr txBox="1"/>
          <p:nvPr/>
        </p:nvSpPr>
        <p:spPr>
          <a:xfrm>
            <a:off x="354360" y="3717032"/>
            <a:ext cx="833244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感情的要素の例</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→怒り・不信・自己防衛意識・軽蔑・恨み・恐怖・拒絶反応など</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感情が強ければ「感情的な側面から先に対処する」ほうが、実質的な問題に前向きに取り組めるようになる。</a:t>
            </a:r>
          </a:p>
        </p:txBody>
      </p:sp>
    </p:spTree>
    <p:extLst>
      <p:ext uri="{BB962C8B-B14F-4D97-AF65-F5344CB8AC3E}">
        <p14:creationId xmlns:p14="http://schemas.microsoft.com/office/powerpoint/2010/main" val="6698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checkerboard(across)">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checkerboard(across)">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checkerboard(across)">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a:t>利用者・家族との間で感情的対立が生まれる原因</a:t>
            </a:r>
            <a:endParaRPr lang="en-US" altLang="ja-JP"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42868" y="1988840"/>
            <a:ext cx="8143932"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Q: </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以下の対応の問題点は？</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2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①この方法で治らなかったというのは聞いたことがないですねぇ。</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②そのご依頼の件につきましては、既に施設長にことわりました。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③あぁ、お風呂にはもうすぐお呼びいたしますよ。</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④</a:t>
            </a: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A</a:t>
            </a:r>
            <a:r>
              <a:rPr kumimoji="1" lang="ja-JP" altLang="ja-JP"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さん、おはようございます。今朝は顔色が良くないですね。</a:t>
            </a:r>
          </a:p>
        </p:txBody>
      </p:sp>
    </p:spTree>
    <p:extLst>
      <p:ext uri="{BB962C8B-B14F-4D97-AF65-F5344CB8AC3E}">
        <p14:creationId xmlns:p14="http://schemas.microsoft.com/office/powerpoint/2010/main" val="137578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checkerboard(across)">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checkerboard(across)">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checkerboard(across)">
                                      <p:cBhvr>
                                        <p:cTn id="22" dur="5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checkerboard(across)">
                                      <p:cBhvr>
                                        <p:cTn id="27"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基本的な対立解消法</a:t>
            </a:r>
            <a:endParaRPr kumimoji="1" lang="ja-JP" altLang="en-US" dirty="0"/>
          </a:p>
        </p:txBody>
      </p:sp>
      <p:sp>
        <p:nvSpPr>
          <p:cNvPr id="9" name="コンテンツ プレースホルダ 2">
            <a:extLst>
              <a:ext uri="{FF2B5EF4-FFF2-40B4-BE49-F238E27FC236}">
                <a16:creationId xmlns:a16="http://schemas.microsoft.com/office/drawing/2014/main" id="{563C0E48-D5D5-374D-931B-FA370EB0D984}"/>
              </a:ext>
            </a:extLst>
          </p:cNvPr>
          <p:cNvSpPr>
            <a:spLocks noGrp="1"/>
          </p:cNvSpPr>
          <p:nvPr>
            <p:ph idx="1"/>
          </p:nvPr>
        </p:nvSpPr>
        <p:spPr>
          <a:xfrm>
            <a:off x="613792" y="1772816"/>
            <a:ext cx="7916416" cy="4525963"/>
          </a:xfrm>
        </p:spPr>
        <p:txBody>
          <a:bodyPr>
            <a:noAutofit/>
          </a:bodyPr>
          <a:lstStyle/>
          <a:p>
            <a:pPr marL="514350" indent="-514350">
              <a:buFont typeface="+mj-lt"/>
              <a:buAutoNum type="arabicPeriod"/>
            </a:pPr>
            <a:r>
              <a:rPr kumimoji="1" lang="ja-JP" altLang="en-US" dirty="0"/>
              <a:t>敬意を持って相手に接する・・・態度・姿勢・表情</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dirty="0"/>
              <a:t>相手の立場を理解するまで傾聴する・・・積極的傾聴</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dirty="0"/>
              <a:t>自分の意見、要望、感情などを述べる・・・アサーション（さわやかな自己主張）</a:t>
            </a:r>
          </a:p>
        </p:txBody>
      </p:sp>
    </p:spTree>
    <p:extLst>
      <p:ext uri="{BB962C8B-B14F-4D97-AF65-F5344CB8AC3E}">
        <p14:creationId xmlns:p14="http://schemas.microsoft.com/office/powerpoint/2010/main" val="242817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wipe(down)">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Users\Akimitsu\AppData\Local\Microsoft\Windows\Temporary Internet Files\Content.IE5\RW8XDB2A\MP900403068[1].jpg"/>
          <p:cNvPicPr>
            <a:picLocks noChangeAspect="1" noChangeArrowheads="1"/>
          </p:cNvPicPr>
          <p:nvPr/>
        </p:nvPicPr>
        <p:blipFill>
          <a:blip r:embed="rId2" cstate="print"/>
          <a:srcRect/>
          <a:stretch>
            <a:fillRect/>
          </a:stretch>
        </p:blipFill>
        <p:spPr bwMode="auto">
          <a:xfrm>
            <a:off x="171450" y="828675"/>
            <a:ext cx="8801100" cy="5889625"/>
          </a:xfrm>
          <a:prstGeom prst="rect">
            <a:avLst/>
          </a:prstGeom>
          <a:noFill/>
          <a:ln w="9525">
            <a:noFill/>
            <a:miter lim="800000"/>
            <a:headEnd/>
            <a:tailEnd/>
          </a:ln>
        </p:spPr>
      </p:pic>
      <p:sp>
        <p:nvSpPr>
          <p:cNvPr id="11267" name="タイトル 1"/>
          <p:cNvSpPr>
            <a:spLocks noGrp="1"/>
          </p:cNvSpPr>
          <p:nvPr>
            <p:ph type="title" idx="4294967295"/>
          </p:nvPr>
        </p:nvSpPr>
        <p:spPr>
          <a:xfrm>
            <a:off x="914400" y="0"/>
            <a:ext cx="8229600" cy="647700"/>
          </a:xfrm>
        </p:spPr>
        <p:txBody>
          <a:bodyPr/>
          <a:lstStyle/>
          <a:p>
            <a:pPr algn="r" eaLnBrk="1" hangingPunct="1"/>
            <a:r>
              <a:rPr lang="ja-JP" altLang="en-US" sz="2800"/>
              <a:t>相手の心の火を消す</a:t>
            </a:r>
            <a:r>
              <a:rPr lang="en-US" altLang="ja-JP" sz="2800" dirty="0"/>
              <a:t>11</a:t>
            </a:r>
            <a:r>
              <a:rPr lang="ja-JP" altLang="en-US" sz="2800"/>
              <a:t>の対応</a:t>
            </a:r>
          </a:p>
        </p:txBody>
      </p:sp>
      <p:sp>
        <p:nvSpPr>
          <p:cNvPr id="25604" name="テキスト ボックス 23"/>
          <p:cNvSpPr txBox="1">
            <a:spLocks noChangeArrowheads="1"/>
          </p:cNvSpPr>
          <p:nvPr/>
        </p:nvSpPr>
        <p:spPr bwMode="auto">
          <a:xfrm>
            <a:off x="4643438" y="1052513"/>
            <a:ext cx="4176712" cy="5510212"/>
          </a:xfrm>
          <a:prstGeom prst="rect">
            <a:avLst/>
          </a:prstGeom>
          <a:noFill/>
          <a:ln w="9525">
            <a:noFill/>
            <a:miter lim="800000"/>
            <a:headEnd/>
            <a:tailEnd/>
          </a:ln>
          <a:effectLst>
            <a:outerShdw dist="23000" dir="5400000" algn="ctr" rotWithShape="0">
              <a:srgbClr val="000000">
                <a:alpha val="34000"/>
              </a:srgb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①批判屋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②説教オヤジ</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③見下し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④肩透かし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⑤自慢屋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⑥比較</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⑦安易な励まし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⑧脅し屋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⑨感情的（逆ギレ）</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⑩詰問</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itchFamily="34" charset="0"/>
                <a:ea typeface="ＭＳ Ｐゴシック" panose="020B0600070205080204" pitchFamily="50" charset="-128"/>
                <a:cs typeface="+mn-cs"/>
              </a:rPr>
              <a:t>　⑪決め付け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Effect transition="in" filter="wipe(left)">
                                      <p:cBhvr>
                                        <p:cTn id="7" dur="2000"/>
                                        <p:tgtEl>
                                          <p:spTgt spid="256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4">
                                            <p:txEl>
                                              <p:pRg st="1" end="1"/>
                                            </p:txEl>
                                          </p:spTgt>
                                        </p:tgtEl>
                                        <p:attrNameLst>
                                          <p:attrName>style.visibility</p:attrName>
                                        </p:attrNameLst>
                                      </p:cBhvr>
                                      <p:to>
                                        <p:strVal val="visible"/>
                                      </p:to>
                                    </p:set>
                                    <p:animEffect transition="in" filter="wipe(left)">
                                      <p:cBhvr>
                                        <p:cTn id="12" dur="2000"/>
                                        <p:tgtEl>
                                          <p:spTgt spid="256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04">
                                            <p:txEl>
                                              <p:pRg st="2" end="2"/>
                                            </p:txEl>
                                          </p:spTgt>
                                        </p:tgtEl>
                                        <p:attrNameLst>
                                          <p:attrName>style.visibility</p:attrName>
                                        </p:attrNameLst>
                                      </p:cBhvr>
                                      <p:to>
                                        <p:strVal val="visible"/>
                                      </p:to>
                                    </p:set>
                                    <p:animEffect transition="in" filter="wipe(left)">
                                      <p:cBhvr>
                                        <p:cTn id="17" dur="2000"/>
                                        <p:tgtEl>
                                          <p:spTgt spid="256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604">
                                            <p:txEl>
                                              <p:pRg st="3" end="3"/>
                                            </p:txEl>
                                          </p:spTgt>
                                        </p:tgtEl>
                                        <p:attrNameLst>
                                          <p:attrName>style.visibility</p:attrName>
                                        </p:attrNameLst>
                                      </p:cBhvr>
                                      <p:to>
                                        <p:strVal val="visible"/>
                                      </p:to>
                                    </p:set>
                                    <p:animEffect transition="in" filter="wipe(left)">
                                      <p:cBhvr>
                                        <p:cTn id="22" dur="2000"/>
                                        <p:tgtEl>
                                          <p:spTgt spid="256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04">
                                            <p:txEl>
                                              <p:pRg st="4" end="4"/>
                                            </p:txEl>
                                          </p:spTgt>
                                        </p:tgtEl>
                                        <p:attrNameLst>
                                          <p:attrName>style.visibility</p:attrName>
                                        </p:attrNameLst>
                                      </p:cBhvr>
                                      <p:to>
                                        <p:strVal val="visible"/>
                                      </p:to>
                                    </p:set>
                                    <p:animEffect transition="in" filter="wipe(left)">
                                      <p:cBhvr>
                                        <p:cTn id="27" dur="2000"/>
                                        <p:tgtEl>
                                          <p:spTgt spid="256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604">
                                            <p:txEl>
                                              <p:pRg st="5" end="5"/>
                                            </p:txEl>
                                          </p:spTgt>
                                        </p:tgtEl>
                                        <p:attrNameLst>
                                          <p:attrName>style.visibility</p:attrName>
                                        </p:attrNameLst>
                                      </p:cBhvr>
                                      <p:to>
                                        <p:strVal val="visible"/>
                                      </p:to>
                                    </p:set>
                                    <p:animEffect transition="in" filter="wipe(left)">
                                      <p:cBhvr>
                                        <p:cTn id="32" dur="2000"/>
                                        <p:tgtEl>
                                          <p:spTgt spid="256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604">
                                            <p:txEl>
                                              <p:pRg st="6" end="6"/>
                                            </p:txEl>
                                          </p:spTgt>
                                        </p:tgtEl>
                                        <p:attrNameLst>
                                          <p:attrName>style.visibility</p:attrName>
                                        </p:attrNameLst>
                                      </p:cBhvr>
                                      <p:to>
                                        <p:strVal val="visible"/>
                                      </p:to>
                                    </p:set>
                                    <p:animEffect transition="in" filter="wipe(left)">
                                      <p:cBhvr>
                                        <p:cTn id="37" dur="2000"/>
                                        <p:tgtEl>
                                          <p:spTgt spid="2560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604">
                                            <p:txEl>
                                              <p:pRg st="7" end="7"/>
                                            </p:txEl>
                                          </p:spTgt>
                                        </p:tgtEl>
                                        <p:attrNameLst>
                                          <p:attrName>style.visibility</p:attrName>
                                        </p:attrNameLst>
                                      </p:cBhvr>
                                      <p:to>
                                        <p:strVal val="visible"/>
                                      </p:to>
                                    </p:set>
                                    <p:animEffect transition="in" filter="wipe(left)">
                                      <p:cBhvr>
                                        <p:cTn id="42" dur="2000"/>
                                        <p:tgtEl>
                                          <p:spTgt spid="2560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604">
                                            <p:txEl>
                                              <p:pRg st="8" end="8"/>
                                            </p:txEl>
                                          </p:spTgt>
                                        </p:tgtEl>
                                        <p:attrNameLst>
                                          <p:attrName>style.visibility</p:attrName>
                                        </p:attrNameLst>
                                      </p:cBhvr>
                                      <p:to>
                                        <p:strVal val="visible"/>
                                      </p:to>
                                    </p:set>
                                    <p:animEffect transition="in" filter="wipe(left)">
                                      <p:cBhvr>
                                        <p:cTn id="47" dur="2000"/>
                                        <p:tgtEl>
                                          <p:spTgt spid="2560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604">
                                            <p:txEl>
                                              <p:pRg st="9" end="9"/>
                                            </p:txEl>
                                          </p:spTgt>
                                        </p:tgtEl>
                                        <p:attrNameLst>
                                          <p:attrName>style.visibility</p:attrName>
                                        </p:attrNameLst>
                                      </p:cBhvr>
                                      <p:to>
                                        <p:strVal val="visible"/>
                                      </p:to>
                                    </p:set>
                                    <p:animEffect transition="in" filter="wipe(left)">
                                      <p:cBhvr>
                                        <p:cTn id="52" dur="2000"/>
                                        <p:tgtEl>
                                          <p:spTgt spid="2560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604">
                                            <p:txEl>
                                              <p:pRg st="10" end="10"/>
                                            </p:txEl>
                                          </p:spTgt>
                                        </p:tgtEl>
                                        <p:attrNameLst>
                                          <p:attrName>style.visibility</p:attrName>
                                        </p:attrNameLst>
                                      </p:cBhvr>
                                      <p:to>
                                        <p:strVal val="visible"/>
                                      </p:to>
                                    </p:set>
                                    <p:animEffect transition="in" filter="wipe(left)">
                                      <p:cBhvr>
                                        <p:cTn id="57" dur="2000"/>
                                        <p:tgtEl>
                                          <p:spTgt spid="2560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積極的傾聴が必要な理由</a:t>
            </a:r>
            <a:endParaRPr kumimoji="1" lang="ja-JP" altLang="en-US" dirty="0"/>
          </a:p>
        </p:txBody>
      </p:sp>
      <p:sp>
        <p:nvSpPr>
          <p:cNvPr id="7" name="正方形/長方形 6">
            <a:extLst>
              <a:ext uri="{FF2B5EF4-FFF2-40B4-BE49-F238E27FC236}">
                <a16:creationId xmlns:a16="http://schemas.microsoft.com/office/drawing/2014/main" id="{642528B7-FAFE-EA44-9868-F8459A109EA6}"/>
              </a:ext>
            </a:extLst>
          </p:cNvPr>
          <p:cNvSpPr/>
          <p:nvPr/>
        </p:nvSpPr>
        <p:spPr>
          <a:xfrm>
            <a:off x="457200" y="1628800"/>
            <a:ext cx="8229600" cy="4832092"/>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
              <a:tabLst>
                <a:tab pos="2700020" algn="ctr"/>
                <a:tab pos="5400040" algn="r"/>
                <a:tab pos="402590" algn="l"/>
              </a:tabLst>
              <a:defRPr/>
            </a:pPr>
            <a:r>
              <a:rPr kumimoji="1" lang="ja-JP" altLang="ja-JP"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「聴く」＝</a:t>
            </a:r>
            <a:r>
              <a:rPr kumimoji="1" lang="ja-JP" altLang="ja-JP" sz="2800" b="0" i="0" u="none" strike="noStrike" kern="100" cap="none" spc="0" normalizeH="0" baseline="0" noProof="0">
                <a:ln>
                  <a:noFill/>
                </a:ln>
                <a:solidFill>
                  <a:srgbClr val="FFFF00"/>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受容と共感</a:t>
            </a:r>
            <a:r>
              <a:rPr kumimoji="1" lang="ja-JP" altLang="ja-JP"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を相手にもたらす</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
              <a:tabLst>
                <a:tab pos="2700020" algn="ctr"/>
                <a:tab pos="5400040" algn="r"/>
                <a:tab pos="402590" algn="l"/>
              </a:tabLst>
              <a:defRPr/>
            </a:pPr>
            <a:r>
              <a:rPr kumimoji="1" lang="ja-JP" altLang="ja-JP"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受容＝相手のメッセージをそのまま受け止めること</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
              <a:tabLst>
                <a:tab pos="2700020" algn="ctr"/>
                <a:tab pos="5400040" algn="r"/>
                <a:tab pos="402590" algn="l"/>
              </a:tabLst>
              <a:defRPr/>
            </a:pPr>
            <a:r>
              <a:rPr kumimoji="1" lang="ja-JP" altLang="ja-JP"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共感＝相手のメッセージにある気持ち・価値観を理解すること</a:t>
            </a: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
              <a:tabLst>
                <a:tab pos="2700020" algn="ctr"/>
                <a:tab pos="5400040" algn="r"/>
                <a:tab pos="402590" algn="l"/>
              </a:tabLst>
              <a:defRPr/>
            </a:pP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tab pos="2700020" algn="ctr"/>
                <a:tab pos="5400040" algn="r"/>
                <a:tab pos="402590" algn="l"/>
              </a:tabLst>
              <a:defRPr/>
            </a:pPr>
            <a:r>
              <a:rPr kumimoji="1" lang="ja-JP" altLang="en-US"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受容と共感により、相手に</a:t>
            </a:r>
            <a:r>
              <a:rPr kumimoji="1" lang="ja-JP" altLang="en-US" sz="2800" b="0" i="0" u="none" strike="noStrike" kern="100" cap="none" spc="0" normalizeH="0" baseline="0" noProof="0">
                <a:ln>
                  <a:noFill/>
                </a:ln>
                <a:solidFill>
                  <a:srgbClr val="FFFF00"/>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安心感と信頼感</a:t>
            </a:r>
            <a:r>
              <a:rPr kumimoji="1" lang="ja-JP" altLang="en-US"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を与える</a:t>
            </a: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tab pos="2700020" algn="ctr"/>
                <a:tab pos="5400040" algn="r"/>
                <a:tab pos="402590" algn="l"/>
              </a:tabLst>
              <a:defRPr/>
            </a:pPr>
            <a:r>
              <a:rPr kumimoji="1" lang="ja-JP" altLang="en-US"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人間は「何を言うか」という話の中身より信頼できる「誰が言うか」で決まる</a:t>
            </a: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tab pos="2700020" algn="ctr"/>
                <a:tab pos="5400040" algn="r"/>
                <a:tab pos="402590" algn="l"/>
              </a:tabLst>
              <a:defRPr/>
            </a:pP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tab pos="2700020" algn="ctr"/>
                <a:tab pos="5400040" algn="r"/>
                <a:tab pos="402590" algn="l"/>
              </a:tabLst>
              <a:defRPr/>
            </a:pPr>
            <a:r>
              <a:rPr kumimoji="1" lang="ja-JP" altLang="en-US" sz="2800" b="0" i="0" u="none" strike="noStrike" kern="1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rPr>
              <a:t>コンフリクトを解消する上で、相手から安心感・信頼感を勝ち取る必要がある</a:t>
            </a:r>
            <a:endParaRPr kumimoji="1" lang="en-US" altLang="ja-JP" sz="2800" b="0" i="0" u="none" strike="noStrike" kern="1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Times New Roman" panose="02020603050405020304" pitchFamily="18" charset="0"/>
            </a:endParaRPr>
          </a:p>
        </p:txBody>
      </p:sp>
    </p:spTree>
    <p:extLst>
      <p:ext uri="{BB962C8B-B14F-4D97-AF65-F5344CB8AC3E}">
        <p14:creationId xmlns:p14="http://schemas.microsoft.com/office/powerpoint/2010/main" val="56902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checkerboard(across)">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checkerboard(across)">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checkerboard(across)">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checkerboard(across)">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1. </a:t>
            </a:r>
            <a:r>
              <a:rPr lang="ja-JP" altLang="en-US"/>
              <a:t>コンフリクトとは？</a:t>
            </a:r>
            <a:endParaRPr kumimoji="1" lang="ja-JP" altLang="en-US"/>
          </a:p>
        </p:txBody>
      </p:sp>
    </p:spTree>
    <p:extLst>
      <p:ext uri="{BB962C8B-B14F-4D97-AF65-F5344CB8AC3E}">
        <p14:creationId xmlns:p14="http://schemas.microsoft.com/office/powerpoint/2010/main" val="236670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積極的傾聴の技術</a:t>
            </a:r>
            <a:endParaRPr kumimoji="1" lang="ja-JP" altLang="en-US" dirty="0"/>
          </a:p>
        </p:txBody>
      </p:sp>
      <p:sp>
        <p:nvSpPr>
          <p:cNvPr id="3" name="コンテンツ プレースホルダ 2"/>
          <p:cNvSpPr>
            <a:spLocks noGrp="1"/>
          </p:cNvSpPr>
          <p:nvPr>
            <p:ph idx="1"/>
          </p:nvPr>
        </p:nvSpPr>
        <p:spPr/>
        <p:txBody>
          <a:bodyPr/>
          <a:lstStyle/>
          <a:p>
            <a:pPr marL="514350" indent="-514350">
              <a:buFont typeface="+mj-lt"/>
              <a:buAutoNum type="arabicPeriod"/>
            </a:pPr>
            <a:r>
              <a:rPr kumimoji="1" lang="ja-JP" altLang="en-US" dirty="0"/>
              <a:t>相手と視線を合わせる</a:t>
            </a:r>
            <a:endParaRPr kumimoji="1" lang="en-US" altLang="ja-JP" dirty="0"/>
          </a:p>
          <a:p>
            <a:pPr marL="914400" lvl="1" indent="-514350"/>
            <a:r>
              <a:rPr lang="ja-JP" altLang="en-US" dirty="0"/>
              <a:t>相手への関心を示す</a:t>
            </a:r>
            <a:endParaRPr kumimoji="1" lang="en-US" altLang="ja-JP" dirty="0"/>
          </a:p>
          <a:p>
            <a:pPr marL="514350" indent="-514350">
              <a:buFont typeface="+mj-lt"/>
              <a:buAutoNum type="arabicPeriod"/>
            </a:pPr>
            <a:r>
              <a:rPr lang="ja-JP" altLang="en-US" dirty="0"/>
              <a:t>うなずく</a:t>
            </a:r>
            <a:endParaRPr lang="en-US" altLang="ja-JP" dirty="0"/>
          </a:p>
          <a:p>
            <a:pPr marL="914400" lvl="1" indent="-514350"/>
            <a:r>
              <a:rPr lang="ja-JP" altLang="en-US" dirty="0"/>
              <a:t>相手に安心感を与える</a:t>
            </a:r>
            <a:endParaRPr lang="en-US" altLang="ja-JP" dirty="0"/>
          </a:p>
          <a:p>
            <a:pPr marL="514350" indent="-514350">
              <a:buFont typeface="+mj-lt"/>
              <a:buAutoNum type="arabicPeriod"/>
            </a:pPr>
            <a:r>
              <a:rPr kumimoji="1" lang="ja-JP" altLang="en-US" dirty="0"/>
              <a:t>あいづちを打つ</a:t>
            </a:r>
            <a:endParaRPr kumimoji="1" lang="en-US" altLang="ja-JP" dirty="0"/>
          </a:p>
          <a:p>
            <a:pPr marL="914400" lvl="1" indent="-514350"/>
            <a:r>
              <a:rPr lang="ja-JP" altLang="en-US" dirty="0"/>
              <a:t>相手が話しやすくなる・テンポがうまれる</a:t>
            </a:r>
            <a:endParaRPr kumimoji="1" lang="en-US" altLang="ja-JP" dirty="0"/>
          </a:p>
          <a:p>
            <a:pPr marL="514350" indent="-514350">
              <a:buFont typeface="+mj-lt"/>
              <a:buAutoNum type="arabicPeriod"/>
            </a:pPr>
            <a:r>
              <a:rPr lang="ja-JP" altLang="en-US" dirty="0"/>
              <a:t>復唱する</a:t>
            </a:r>
            <a:endParaRPr lang="en-US" altLang="ja-JP" dirty="0"/>
          </a:p>
          <a:p>
            <a:pPr marL="914400" lvl="1" indent="-514350"/>
            <a:r>
              <a:rPr kumimoji="1" lang="ja-JP" altLang="en-US" dirty="0"/>
              <a:t>安心感を与え、関係をつなぐ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タイトル 1"/>
          <p:cNvSpPr>
            <a:spLocks noGrp="1"/>
          </p:cNvSpPr>
          <p:nvPr>
            <p:ph type="title"/>
          </p:nvPr>
        </p:nvSpPr>
        <p:spPr/>
        <p:txBody>
          <a:bodyPr/>
          <a:lstStyle/>
          <a:p>
            <a:pPr eaLnBrk="1" hangingPunct="1"/>
            <a:r>
              <a:rPr lang="ja-JP" altLang="en-US"/>
              <a:t>自己主張の難しさ</a:t>
            </a:r>
          </a:p>
        </p:txBody>
      </p:sp>
      <p:pic>
        <p:nvPicPr>
          <p:cNvPr id="5" name="図 4">
            <a:extLst>
              <a:ext uri="{FF2B5EF4-FFF2-40B4-BE49-F238E27FC236}">
                <a16:creationId xmlns:a16="http://schemas.microsoft.com/office/drawing/2014/main" id="{5DE54832-31AB-A84F-A2CD-215DFB88A895}"/>
              </a:ext>
            </a:extLst>
          </p:cNvPr>
          <p:cNvPicPr>
            <a:picLocks noChangeAspect="1"/>
          </p:cNvPicPr>
          <p:nvPr/>
        </p:nvPicPr>
        <p:blipFill>
          <a:blip r:embed="rId2"/>
          <a:stretch>
            <a:fillRect/>
          </a:stretch>
        </p:blipFill>
        <p:spPr>
          <a:xfrm>
            <a:off x="468854" y="2550320"/>
            <a:ext cx="2951018" cy="2951018"/>
          </a:xfrm>
          <a:prstGeom prst="rect">
            <a:avLst/>
          </a:prstGeom>
          <a:solidFill>
            <a:schemeClr val="accent5">
              <a:lumMod val="20000"/>
              <a:lumOff val="80000"/>
            </a:schemeClr>
          </a:solidFill>
        </p:spPr>
      </p:pic>
      <p:sp>
        <p:nvSpPr>
          <p:cNvPr id="6" name="角丸四角形吹き出し 5">
            <a:extLst>
              <a:ext uri="{FF2B5EF4-FFF2-40B4-BE49-F238E27FC236}">
                <a16:creationId xmlns:a16="http://schemas.microsoft.com/office/drawing/2014/main" id="{BB6E2761-E51F-284B-841E-8010D10D9112}"/>
              </a:ext>
            </a:extLst>
          </p:cNvPr>
          <p:cNvSpPr/>
          <p:nvPr/>
        </p:nvSpPr>
        <p:spPr>
          <a:xfrm>
            <a:off x="4550176" y="1745940"/>
            <a:ext cx="3816424" cy="1080120"/>
          </a:xfrm>
          <a:prstGeom prst="wedgeRoundRectCallout">
            <a:avLst>
              <a:gd name="adj1" fmla="val -75228"/>
              <a:gd name="adj2" fmla="val 73940"/>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あなたは間違ってます</a:t>
            </a:r>
          </a:p>
        </p:txBody>
      </p:sp>
      <p:sp>
        <p:nvSpPr>
          <p:cNvPr id="10" name="角丸四角形吹き出し 9">
            <a:extLst>
              <a:ext uri="{FF2B5EF4-FFF2-40B4-BE49-F238E27FC236}">
                <a16:creationId xmlns:a16="http://schemas.microsoft.com/office/drawing/2014/main" id="{BDB5984A-6CE4-6E40-BD42-5BDE1C400256}"/>
              </a:ext>
            </a:extLst>
          </p:cNvPr>
          <p:cNvSpPr/>
          <p:nvPr/>
        </p:nvSpPr>
        <p:spPr>
          <a:xfrm>
            <a:off x="4550176" y="3429000"/>
            <a:ext cx="3816424" cy="1080120"/>
          </a:xfrm>
          <a:prstGeom prst="wedgeRoundRectCallout">
            <a:avLst>
              <a:gd name="adj1" fmla="val -71991"/>
              <a:gd name="adj2" fmla="val -1071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こうすべきです</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それが常識です</a:t>
            </a:r>
          </a:p>
        </p:txBody>
      </p:sp>
      <p:sp>
        <p:nvSpPr>
          <p:cNvPr id="11" name="角丸四角形吹き出し 10">
            <a:extLst>
              <a:ext uri="{FF2B5EF4-FFF2-40B4-BE49-F238E27FC236}">
                <a16:creationId xmlns:a16="http://schemas.microsoft.com/office/drawing/2014/main" id="{014DA910-B32F-D142-9A8D-279319907132}"/>
              </a:ext>
            </a:extLst>
          </p:cNvPr>
          <p:cNvSpPr/>
          <p:nvPr/>
        </p:nvSpPr>
        <p:spPr>
          <a:xfrm>
            <a:off x="4556952" y="5112060"/>
            <a:ext cx="3816424" cy="1080120"/>
          </a:xfrm>
          <a:prstGeom prst="wedgeRoundRectCallout">
            <a:avLst>
              <a:gd name="adj1" fmla="val -73933"/>
              <a:gd name="adj2" fmla="val -4503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これしかできません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タイトル 1"/>
          <p:cNvSpPr>
            <a:spLocks noGrp="1"/>
          </p:cNvSpPr>
          <p:nvPr>
            <p:ph type="title"/>
          </p:nvPr>
        </p:nvSpPr>
        <p:spPr/>
        <p:txBody>
          <a:bodyPr/>
          <a:lstStyle/>
          <a:p>
            <a:pPr eaLnBrk="1" hangingPunct="1"/>
            <a:r>
              <a:rPr lang="ja-JP" altLang="en-US"/>
              <a:t>アサーション</a:t>
            </a:r>
          </a:p>
        </p:txBody>
      </p:sp>
      <p:sp>
        <p:nvSpPr>
          <p:cNvPr id="13" name="テキスト ボックス 12">
            <a:extLst>
              <a:ext uri="{FF2B5EF4-FFF2-40B4-BE49-F238E27FC236}">
                <a16:creationId xmlns:a16="http://schemas.microsoft.com/office/drawing/2014/main" id="{C42BD365-13D5-FB44-B0BE-9B9A2F2C37AD}"/>
              </a:ext>
            </a:extLst>
          </p:cNvPr>
          <p:cNvSpPr txBox="1"/>
          <p:nvPr/>
        </p:nvSpPr>
        <p:spPr>
          <a:xfrm>
            <a:off x="457200" y="1628800"/>
            <a:ext cx="82296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アサーション→「さわやかな自己主張」、相手も自分も大切にした自己表現</a:t>
            </a:r>
          </a:p>
        </p:txBody>
      </p:sp>
      <p:graphicFrame>
        <p:nvGraphicFramePr>
          <p:cNvPr id="3" name="表 3">
            <a:extLst>
              <a:ext uri="{FF2B5EF4-FFF2-40B4-BE49-F238E27FC236}">
                <a16:creationId xmlns:a16="http://schemas.microsoft.com/office/drawing/2014/main" id="{4384CCBA-210A-BF4C-ADB3-0AEDA607555B}"/>
              </a:ext>
            </a:extLst>
          </p:cNvPr>
          <p:cNvGraphicFramePr>
            <a:graphicFrameLocks noGrp="1"/>
          </p:cNvGraphicFramePr>
          <p:nvPr/>
        </p:nvGraphicFramePr>
        <p:xfrm>
          <a:off x="454132" y="2670958"/>
          <a:ext cx="8222324" cy="3912404"/>
        </p:xfrm>
        <a:graphic>
          <a:graphicData uri="http://schemas.openxmlformats.org/drawingml/2006/table">
            <a:tbl>
              <a:tblPr firstRow="1" bandRow="1">
                <a:tableStyleId>{5C22544A-7EE6-4342-B048-85BDC9FD1C3A}</a:tableStyleId>
              </a:tblPr>
              <a:tblGrid>
                <a:gridCol w="1659254">
                  <a:extLst>
                    <a:ext uri="{9D8B030D-6E8A-4147-A177-3AD203B41FA5}">
                      <a16:colId xmlns:a16="http://schemas.microsoft.com/office/drawing/2014/main" val="1930369031"/>
                    </a:ext>
                  </a:extLst>
                </a:gridCol>
                <a:gridCol w="1584176">
                  <a:extLst>
                    <a:ext uri="{9D8B030D-6E8A-4147-A177-3AD203B41FA5}">
                      <a16:colId xmlns:a16="http://schemas.microsoft.com/office/drawing/2014/main" val="852300569"/>
                    </a:ext>
                  </a:extLst>
                </a:gridCol>
                <a:gridCol w="1519442">
                  <a:extLst>
                    <a:ext uri="{9D8B030D-6E8A-4147-A177-3AD203B41FA5}">
                      <a16:colId xmlns:a16="http://schemas.microsoft.com/office/drawing/2014/main" val="3563038127"/>
                    </a:ext>
                  </a:extLst>
                </a:gridCol>
                <a:gridCol w="3459452">
                  <a:extLst>
                    <a:ext uri="{9D8B030D-6E8A-4147-A177-3AD203B41FA5}">
                      <a16:colId xmlns:a16="http://schemas.microsoft.com/office/drawing/2014/main" val="1945501134"/>
                    </a:ext>
                  </a:extLst>
                </a:gridCol>
              </a:tblGrid>
              <a:tr h="978101">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2400"/>
                        <a:t>自分</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2400"/>
                        <a:t>相手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2400"/>
                        <a:t>特徴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44855094"/>
                  </a:ext>
                </a:extLst>
              </a:tr>
              <a:tr h="978101">
                <a:tc>
                  <a:txBody>
                    <a:bodyPr/>
                    <a:lstStyle/>
                    <a:p>
                      <a:r>
                        <a:rPr kumimoji="1" lang="ja-JP" altLang="en-US" sz="2400"/>
                        <a:t>のび太</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3402545"/>
                  </a:ext>
                </a:extLst>
              </a:tr>
              <a:tr h="978101">
                <a:tc>
                  <a:txBody>
                    <a:bodyPr/>
                    <a:lstStyle/>
                    <a:p>
                      <a:r>
                        <a:rPr kumimoji="1" lang="ja-JP" altLang="en-US" sz="2400"/>
                        <a:t>ジャイアン</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47879413"/>
                  </a:ext>
                </a:extLst>
              </a:tr>
              <a:tr h="978101">
                <a:tc>
                  <a:txBody>
                    <a:bodyPr/>
                    <a:lstStyle/>
                    <a:p>
                      <a:r>
                        <a:rPr kumimoji="1" lang="ja-JP" altLang="en-US" sz="2400"/>
                        <a:t>しずか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sz="2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12213080"/>
                  </a:ext>
                </a:extLst>
              </a:tr>
            </a:tbl>
          </a:graphicData>
        </a:graphic>
      </p:graphicFrame>
      <p:sp>
        <p:nvSpPr>
          <p:cNvPr id="5" name="テキスト ボックス 4">
            <a:extLst>
              <a:ext uri="{FF2B5EF4-FFF2-40B4-BE49-F238E27FC236}">
                <a16:creationId xmlns:a16="http://schemas.microsoft.com/office/drawing/2014/main" id="{4425F037-877C-954C-A646-4D65D54215DB}"/>
              </a:ext>
            </a:extLst>
          </p:cNvPr>
          <p:cNvSpPr txBox="1"/>
          <p:nvPr/>
        </p:nvSpPr>
        <p:spPr>
          <a:xfrm>
            <a:off x="2483768" y="3789040"/>
            <a:ext cx="93610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40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18" name="テキスト ボックス 17">
            <a:extLst>
              <a:ext uri="{FF2B5EF4-FFF2-40B4-BE49-F238E27FC236}">
                <a16:creationId xmlns:a16="http://schemas.microsoft.com/office/drawing/2014/main" id="{EA22468B-A310-6941-98E5-2AD059B14D3B}"/>
              </a:ext>
            </a:extLst>
          </p:cNvPr>
          <p:cNvSpPr txBox="1"/>
          <p:nvPr/>
        </p:nvSpPr>
        <p:spPr>
          <a:xfrm>
            <a:off x="2483768" y="4815138"/>
            <a:ext cx="9361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a:t>
            </a:r>
          </a:p>
        </p:txBody>
      </p:sp>
      <p:sp>
        <p:nvSpPr>
          <p:cNvPr id="20" name="テキスト ボックス 19">
            <a:extLst>
              <a:ext uri="{FF2B5EF4-FFF2-40B4-BE49-F238E27FC236}">
                <a16:creationId xmlns:a16="http://schemas.microsoft.com/office/drawing/2014/main" id="{D909AA73-39B6-B744-BA1B-D655E98588E7}"/>
              </a:ext>
            </a:extLst>
          </p:cNvPr>
          <p:cNvSpPr txBox="1"/>
          <p:nvPr/>
        </p:nvSpPr>
        <p:spPr>
          <a:xfrm>
            <a:off x="2483768" y="5852126"/>
            <a:ext cx="9361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a:t>
            </a:r>
          </a:p>
        </p:txBody>
      </p:sp>
      <p:sp>
        <p:nvSpPr>
          <p:cNvPr id="21" name="テキスト ボックス 20">
            <a:extLst>
              <a:ext uri="{FF2B5EF4-FFF2-40B4-BE49-F238E27FC236}">
                <a16:creationId xmlns:a16="http://schemas.microsoft.com/office/drawing/2014/main" id="{673C04F7-6552-2C47-9CE6-D30646B3A3B4}"/>
              </a:ext>
            </a:extLst>
          </p:cNvPr>
          <p:cNvSpPr txBox="1"/>
          <p:nvPr/>
        </p:nvSpPr>
        <p:spPr>
          <a:xfrm>
            <a:off x="3995936" y="4799230"/>
            <a:ext cx="93610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40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22" name="テキスト ボックス 21">
            <a:extLst>
              <a:ext uri="{FF2B5EF4-FFF2-40B4-BE49-F238E27FC236}">
                <a16:creationId xmlns:a16="http://schemas.microsoft.com/office/drawing/2014/main" id="{7E90A6D7-6ABD-154D-A99A-5B6F2C886B72}"/>
              </a:ext>
            </a:extLst>
          </p:cNvPr>
          <p:cNvSpPr txBox="1"/>
          <p:nvPr/>
        </p:nvSpPr>
        <p:spPr>
          <a:xfrm>
            <a:off x="3995936" y="5852126"/>
            <a:ext cx="9361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a:t>
            </a:r>
          </a:p>
        </p:txBody>
      </p:sp>
      <p:sp>
        <p:nvSpPr>
          <p:cNvPr id="23" name="テキスト ボックス 22">
            <a:extLst>
              <a:ext uri="{FF2B5EF4-FFF2-40B4-BE49-F238E27FC236}">
                <a16:creationId xmlns:a16="http://schemas.microsoft.com/office/drawing/2014/main" id="{B4C1C26B-1DE1-0044-9AFC-B50DDE4745E3}"/>
              </a:ext>
            </a:extLst>
          </p:cNvPr>
          <p:cNvSpPr txBox="1"/>
          <p:nvPr/>
        </p:nvSpPr>
        <p:spPr>
          <a:xfrm>
            <a:off x="3995936" y="3861048"/>
            <a:ext cx="9361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a:t>
            </a:r>
          </a:p>
        </p:txBody>
      </p:sp>
      <p:sp>
        <p:nvSpPr>
          <p:cNvPr id="24" name="テキスト ボックス 23">
            <a:extLst>
              <a:ext uri="{FF2B5EF4-FFF2-40B4-BE49-F238E27FC236}">
                <a16:creationId xmlns:a16="http://schemas.microsoft.com/office/drawing/2014/main" id="{DAB76E88-2F99-3E46-936B-8955A86BE31A}"/>
              </a:ext>
            </a:extLst>
          </p:cNvPr>
          <p:cNvSpPr txBox="1"/>
          <p:nvPr/>
        </p:nvSpPr>
        <p:spPr>
          <a:xfrm>
            <a:off x="5252986" y="3737936"/>
            <a:ext cx="31025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自己主張が弱い</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受身的（パッシブ）</a:t>
            </a:r>
          </a:p>
        </p:txBody>
      </p:sp>
      <p:sp>
        <p:nvSpPr>
          <p:cNvPr id="25" name="テキスト ボックス 24">
            <a:extLst>
              <a:ext uri="{FF2B5EF4-FFF2-40B4-BE49-F238E27FC236}">
                <a16:creationId xmlns:a16="http://schemas.microsoft.com/office/drawing/2014/main" id="{D5AC2679-1622-9D4A-A5A9-0183574DA74C}"/>
              </a:ext>
            </a:extLst>
          </p:cNvPr>
          <p:cNvSpPr txBox="1"/>
          <p:nvPr/>
        </p:nvSpPr>
        <p:spPr>
          <a:xfrm>
            <a:off x="5252986" y="4745150"/>
            <a:ext cx="31025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傾聴が弱い</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攻撃的（アグレッシブ）</a:t>
            </a:r>
          </a:p>
        </p:txBody>
      </p:sp>
      <p:sp>
        <p:nvSpPr>
          <p:cNvPr id="26" name="テキスト ボックス 25">
            <a:extLst>
              <a:ext uri="{FF2B5EF4-FFF2-40B4-BE49-F238E27FC236}">
                <a16:creationId xmlns:a16="http://schemas.microsoft.com/office/drawing/2014/main" id="{104F289D-ED77-E845-87B9-AF11F9008C5C}"/>
              </a:ext>
            </a:extLst>
          </p:cNvPr>
          <p:cNvSpPr txBox="1"/>
          <p:nvPr/>
        </p:nvSpPr>
        <p:spPr>
          <a:xfrm>
            <a:off x="5252986" y="5729014"/>
            <a:ext cx="31025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Win-Win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積極的（アサーティブ）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heckerboard(across)">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heckerboard(across)">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heckerboard(across)">
                                      <p:cBhvr>
                                        <p:cTn id="30" dur="500"/>
                                        <p:tgtEl>
                                          <p:spTgt spid="18"/>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heckerboard(across)">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checkerboard(across)">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checkerboard(across)">
                                      <p:cBhvr>
                                        <p:cTn id="43" dur="500"/>
                                        <p:tgtEl>
                                          <p:spTgt spid="2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checkerboard(across)">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8" grpId="0"/>
      <p:bldP spid="20" grpId="0"/>
      <p:bldP spid="21" grpId="0"/>
      <p:bldP spid="22"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タイトル 1"/>
          <p:cNvSpPr>
            <a:spLocks noGrp="1"/>
          </p:cNvSpPr>
          <p:nvPr>
            <p:ph type="title"/>
          </p:nvPr>
        </p:nvSpPr>
        <p:spPr/>
        <p:txBody>
          <a:bodyPr/>
          <a:lstStyle/>
          <a:p>
            <a:pPr eaLnBrk="1" hangingPunct="1"/>
            <a:r>
              <a:rPr lang="ja-JP" altLang="en-US"/>
              <a:t>アサーティブな対応</a:t>
            </a:r>
          </a:p>
        </p:txBody>
      </p:sp>
      <p:pic>
        <p:nvPicPr>
          <p:cNvPr id="5" name="図 4">
            <a:extLst>
              <a:ext uri="{FF2B5EF4-FFF2-40B4-BE49-F238E27FC236}">
                <a16:creationId xmlns:a16="http://schemas.microsoft.com/office/drawing/2014/main" id="{5DE54832-31AB-A84F-A2CD-215DFB88A895}"/>
              </a:ext>
            </a:extLst>
          </p:cNvPr>
          <p:cNvPicPr>
            <a:picLocks noChangeAspect="1"/>
          </p:cNvPicPr>
          <p:nvPr/>
        </p:nvPicPr>
        <p:blipFill>
          <a:blip r:embed="rId2"/>
          <a:stretch>
            <a:fillRect/>
          </a:stretch>
        </p:blipFill>
        <p:spPr>
          <a:xfrm>
            <a:off x="468854" y="2550320"/>
            <a:ext cx="2951018" cy="2951018"/>
          </a:xfrm>
          <a:prstGeom prst="rect">
            <a:avLst/>
          </a:prstGeom>
          <a:solidFill>
            <a:schemeClr val="accent5">
              <a:lumMod val="20000"/>
              <a:lumOff val="80000"/>
            </a:schemeClr>
          </a:solidFill>
        </p:spPr>
      </p:pic>
      <p:sp>
        <p:nvSpPr>
          <p:cNvPr id="6" name="角丸四角形吹き出し 5">
            <a:extLst>
              <a:ext uri="{FF2B5EF4-FFF2-40B4-BE49-F238E27FC236}">
                <a16:creationId xmlns:a16="http://schemas.microsoft.com/office/drawing/2014/main" id="{BB6E2761-E51F-284B-841E-8010D10D9112}"/>
              </a:ext>
            </a:extLst>
          </p:cNvPr>
          <p:cNvSpPr/>
          <p:nvPr/>
        </p:nvSpPr>
        <p:spPr>
          <a:xfrm>
            <a:off x="4550176" y="1745940"/>
            <a:ext cx="3816424" cy="1080120"/>
          </a:xfrm>
          <a:prstGeom prst="wedgeRoundRectCallout">
            <a:avLst>
              <a:gd name="adj1" fmla="val -75228"/>
              <a:gd name="adj2" fmla="val 73940"/>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あなたは間違ってます</a:t>
            </a:r>
          </a:p>
        </p:txBody>
      </p:sp>
      <p:sp>
        <p:nvSpPr>
          <p:cNvPr id="10" name="角丸四角形吹き出し 9">
            <a:extLst>
              <a:ext uri="{FF2B5EF4-FFF2-40B4-BE49-F238E27FC236}">
                <a16:creationId xmlns:a16="http://schemas.microsoft.com/office/drawing/2014/main" id="{BDB5984A-6CE4-6E40-BD42-5BDE1C400256}"/>
              </a:ext>
            </a:extLst>
          </p:cNvPr>
          <p:cNvSpPr/>
          <p:nvPr/>
        </p:nvSpPr>
        <p:spPr>
          <a:xfrm>
            <a:off x="4550176" y="3429000"/>
            <a:ext cx="3816424" cy="1080120"/>
          </a:xfrm>
          <a:prstGeom prst="wedgeRoundRectCallout">
            <a:avLst>
              <a:gd name="adj1" fmla="val -71991"/>
              <a:gd name="adj2" fmla="val -1071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こうすべきです</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それが常識です</a:t>
            </a:r>
          </a:p>
        </p:txBody>
      </p:sp>
      <p:sp>
        <p:nvSpPr>
          <p:cNvPr id="11" name="角丸四角形吹き出し 10">
            <a:extLst>
              <a:ext uri="{FF2B5EF4-FFF2-40B4-BE49-F238E27FC236}">
                <a16:creationId xmlns:a16="http://schemas.microsoft.com/office/drawing/2014/main" id="{014DA910-B32F-D142-9A8D-279319907132}"/>
              </a:ext>
            </a:extLst>
          </p:cNvPr>
          <p:cNvSpPr/>
          <p:nvPr/>
        </p:nvSpPr>
        <p:spPr>
          <a:xfrm>
            <a:off x="4556952" y="5112060"/>
            <a:ext cx="3816424" cy="1080120"/>
          </a:xfrm>
          <a:prstGeom prst="wedgeRoundRectCallout">
            <a:avLst>
              <a:gd name="adj1" fmla="val -73933"/>
              <a:gd name="adj2" fmla="val -4503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これしかできません</a:t>
            </a:r>
          </a:p>
        </p:txBody>
      </p:sp>
      <p:sp>
        <p:nvSpPr>
          <p:cNvPr id="7" name="角丸四角形吹き出し 6">
            <a:extLst>
              <a:ext uri="{FF2B5EF4-FFF2-40B4-BE49-F238E27FC236}">
                <a16:creationId xmlns:a16="http://schemas.microsoft.com/office/drawing/2014/main" id="{532BC4EC-967B-184B-ADFE-BDB1D3EF3D4D}"/>
              </a:ext>
            </a:extLst>
          </p:cNvPr>
          <p:cNvSpPr/>
          <p:nvPr/>
        </p:nvSpPr>
        <p:spPr>
          <a:xfrm>
            <a:off x="4572000" y="1745940"/>
            <a:ext cx="3816424" cy="1080120"/>
          </a:xfrm>
          <a:prstGeom prst="wedgeRoundRectCallout">
            <a:avLst>
              <a:gd name="adj1" fmla="val -75228"/>
              <a:gd name="adj2" fmla="val 7394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間違っている可能性もあるのではないでしょうか</a:t>
            </a:r>
          </a:p>
        </p:txBody>
      </p:sp>
      <p:sp>
        <p:nvSpPr>
          <p:cNvPr id="8" name="角丸四角形吹き出し 7">
            <a:extLst>
              <a:ext uri="{FF2B5EF4-FFF2-40B4-BE49-F238E27FC236}">
                <a16:creationId xmlns:a16="http://schemas.microsoft.com/office/drawing/2014/main" id="{4429B423-B9EC-D748-BED0-E841C3D5DA56}"/>
              </a:ext>
            </a:extLst>
          </p:cNvPr>
          <p:cNvSpPr/>
          <p:nvPr/>
        </p:nvSpPr>
        <p:spPr>
          <a:xfrm>
            <a:off x="4572000" y="3429000"/>
            <a:ext cx="3816424" cy="1080120"/>
          </a:xfrm>
          <a:prstGeom prst="wedgeRoundRectCallout">
            <a:avLst>
              <a:gd name="adj1" fmla="val -71991"/>
              <a:gd name="adj2" fmla="val -1071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私はこう思いますが、</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あなたはどう考えますか</a:t>
            </a:r>
          </a:p>
        </p:txBody>
      </p:sp>
      <p:sp>
        <p:nvSpPr>
          <p:cNvPr id="9" name="角丸四角形吹き出し 8">
            <a:extLst>
              <a:ext uri="{FF2B5EF4-FFF2-40B4-BE49-F238E27FC236}">
                <a16:creationId xmlns:a16="http://schemas.microsoft.com/office/drawing/2014/main" id="{42BF473A-BE2D-7E43-86ED-F63285A821B5}"/>
              </a:ext>
            </a:extLst>
          </p:cNvPr>
          <p:cNvSpPr/>
          <p:nvPr/>
        </p:nvSpPr>
        <p:spPr>
          <a:xfrm>
            <a:off x="4578776" y="5112060"/>
            <a:ext cx="3816424" cy="1080120"/>
          </a:xfrm>
          <a:prstGeom prst="wedgeRoundRectCallout">
            <a:avLst>
              <a:gd name="adj1" fmla="val -73933"/>
              <a:gd name="adj2" fmla="val -450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〇〇はありませんが、</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△△ならできます</a:t>
            </a:r>
          </a:p>
        </p:txBody>
      </p:sp>
      <p:pic>
        <p:nvPicPr>
          <p:cNvPr id="9218" name="Picture 2" descr="拡声器で話す男性のイラスト">
            <a:extLst>
              <a:ext uri="{FF2B5EF4-FFF2-40B4-BE49-F238E27FC236}">
                <a16:creationId xmlns:a16="http://schemas.microsoft.com/office/drawing/2014/main" id="{D567DCAA-B6BC-534F-B8D1-CAF25A302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15" y="2550320"/>
            <a:ext cx="2951018" cy="29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29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heckerboard(across)">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kumimoji="1" lang="ja-JP" altLang="en-US"/>
              <a:t>価値観の対立の要因</a:t>
            </a:r>
            <a:endParaRPr kumimoji="1" lang="ja-JP" altLang="en-US" dirty="0"/>
          </a:p>
        </p:txBody>
      </p:sp>
      <p:sp>
        <p:nvSpPr>
          <p:cNvPr id="15" name="テキスト ボックス 14">
            <a:extLst>
              <a:ext uri="{FF2B5EF4-FFF2-40B4-BE49-F238E27FC236}">
                <a16:creationId xmlns:a16="http://schemas.microsoft.com/office/drawing/2014/main" id="{DFBE1ABE-FDF7-6647-9E0E-DFFE5D2BD442}"/>
              </a:ext>
            </a:extLst>
          </p:cNvPr>
          <p:cNvSpPr txBox="1"/>
          <p:nvPr/>
        </p:nvSpPr>
        <p:spPr>
          <a:xfrm>
            <a:off x="4563130" y="2778723"/>
            <a:ext cx="45808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安全第一</a:t>
            </a: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 vs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快適第一</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職種・職務の違いから生じる</a:t>
            </a:r>
          </a:p>
        </p:txBody>
      </p:sp>
      <p:sp>
        <p:nvSpPr>
          <p:cNvPr id="17" name="テキスト ボックス 16">
            <a:extLst>
              <a:ext uri="{FF2B5EF4-FFF2-40B4-BE49-F238E27FC236}">
                <a16:creationId xmlns:a16="http://schemas.microsoft.com/office/drawing/2014/main" id="{E12071AD-4E0A-4A43-8FCF-42F8CD4151D6}"/>
              </a:ext>
            </a:extLst>
          </p:cNvPr>
          <p:cNvSpPr txBox="1"/>
          <p:nvPr/>
        </p:nvSpPr>
        <p:spPr>
          <a:xfrm>
            <a:off x="4572000" y="4164579"/>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効率</a:t>
            </a: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 vs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効果</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職位・責任範囲の違いから生じる</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8" name="ホームベース 17">
            <a:extLst>
              <a:ext uri="{FF2B5EF4-FFF2-40B4-BE49-F238E27FC236}">
                <a16:creationId xmlns:a16="http://schemas.microsoft.com/office/drawing/2014/main" id="{4880396C-7E28-1A40-937F-FC3329EB34C0}"/>
              </a:ext>
            </a:extLst>
          </p:cNvPr>
          <p:cNvSpPr/>
          <p:nvPr/>
        </p:nvSpPr>
        <p:spPr>
          <a:xfrm>
            <a:off x="457200" y="2626433"/>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sng"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同僚・他部門</a:t>
            </a:r>
            <a:endParaRPr kumimoji="1" lang="en-US" altLang="ja-JP" sz="2400" b="0" i="0" u="sng"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9" name="ホームベース 18">
            <a:extLst>
              <a:ext uri="{FF2B5EF4-FFF2-40B4-BE49-F238E27FC236}">
                <a16:creationId xmlns:a16="http://schemas.microsoft.com/office/drawing/2014/main" id="{CDE2AAC8-FCEA-4A44-845F-C5F900BEE2F1}"/>
              </a:ext>
            </a:extLst>
          </p:cNvPr>
          <p:cNvSpPr/>
          <p:nvPr/>
        </p:nvSpPr>
        <p:spPr>
          <a:xfrm>
            <a:off x="457200" y="4012289"/>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sng"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上司・部下</a:t>
            </a:r>
            <a:endParaRPr kumimoji="1" lang="en-US" altLang="ja-JP" sz="2400" b="0" i="0" u="sng"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0" name="ホームベース 19">
            <a:extLst>
              <a:ext uri="{FF2B5EF4-FFF2-40B4-BE49-F238E27FC236}">
                <a16:creationId xmlns:a16="http://schemas.microsoft.com/office/drawing/2014/main" id="{92D5434E-A507-DE42-ACD5-8F04B9BE89AD}"/>
              </a:ext>
            </a:extLst>
          </p:cNvPr>
          <p:cNvSpPr/>
          <p:nvPr/>
        </p:nvSpPr>
        <p:spPr>
          <a:xfrm>
            <a:off x="457200" y="5404645"/>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sng"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利用者・家族</a:t>
            </a:r>
            <a:endParaRPr kumimoji="1" lang="en-US" altLang="ja-JP" sz="2400" b="0" i="0" u="sng"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1" name="テキスト ボックス 20">
            <a:extLst>
              <a:ext uri="{FF2B5EF4-FFF2-40B4-BE49-F238E27FC236}">
                <a16:creationId xmlns:a16="http://schemas.microsoft.com/office/drawing/2014/main" id="{65C56EB3-83C8-864D-933E-69713C1F7AAF}"/>
              </a:ext>
            </a:extLst>
          </p:cNvPr>
          <p:cNvSpPr txBox="1"/>
          <p:nvPr/>
        </p:nvSpPr>
        <p:spPr>
          <a:xfrm>
            <a:off x="4572000" y="5404646"/>
            <a:ext cx="43327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個別性</a:t>
            </a:r>
            <a:r>
              <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 vs </a:t>
            </a: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契約</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情報格差から生じる</a:t>
            </a:r>
            <a:endParaRPr kumimoji="1" lang="en-US" altLang="ja-JP" sz="24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2" name="テキスト ボックス 21">
            <a:extLst>
              <a:ext uri="{FF2B5EF4-FFF2-40B4-BE49-F238E27FC236}">
                <a16:creationId xmlns:a16="http://schemas.microsoft.com/office/drawing/2014/main" id="{0438437F-8943-0944-86AE-DC7A5EA8AE71}"/>
              </a:ext>
            </a:extLst>
          </p:cNvPr>
          <p:cNvSpPr txBox="1"/>
          <p:nvPr/>
        </p:nvSpPr>
        <p:spPr>
          <a:xfrm>
            <a:off x="354360" y="1528273"/>
            <a:ext cx="83324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価値観の違いの背景→育ってきた環境・受けてきた教育、経験の違いから生じる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checkerboard(across)">
                                      <p:cBhvr>
                                        <p:cTn id="18" dur="500"/>
                                        <p:tgtEl>
                                          <p:spTgt spid="17">
                                            <p:txEl>
                                              <p:pRg st="0" end="0"/>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checkerboard(across)">
                                      <p:cBhvr>
                                        <p:cTn id="21" dur="500"/>
                                        <p:tgtEl>
                                          <p:spTgt spid="1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checkerboard(across)">
                                      <p:cBhvr>
                                        <p:cTn id="26" dur="500"/>
                                        <p:tgtEl>
                                          <p:spTgt spid="20"/>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checkerboard(across)">
                                      <p:cBhvr>
                                        <p:cTn id="29" dur="500"/>
                                        <p:tgtEl>
                                          <p:spTgt spid="21">
                                            <p:txEl>
                                              <p:pRg st="0" end="0"/>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xEl>
                                              <p:pRg st="1" end="1"/>
                                            </p:txEl>
                                          </p:spTgt>
                                        </p:tgtEl>
                                        <p:attrNameLst>
                                          <p:attrName>style.visibility</p:attrName>
                                        </p:attrNameLst>
                                      </p:cBhvr>
                                      <p:to>
                                        <p:strVal val="visible"/>
                                      </p:to>
                                    </p:set>
                                    <p:animEffect transition="in" filter="checkerboard(across)">
                                      <p:cBhvr>
                                        <p:cTn id="32" dur="500"/>
                                        <p:tgtEl>
                                          <p:spTgt spid="2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checkerboard(across)">
                                      <p:cBhvr>
                                        <p:cTn id="3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build="allAtOnce"/>
      <p:bldP spid="18" grpId="0" animBg="1"/>
      <p:bldP spid="19" grpId="0" animBg="1"/>
      <p:bldP spid="20" grpId="0" animBg="1"/>
      <p:bldP spid="21" grpId="0" build="allAtOnce"/>
      <p:bldP spid="2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価値観の対立の解消</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426467" y="1700808"/>
            <a:ext cx="8143932" cy="1384995"/>
          </a:xfrm>
          <a:prstGeom prst="rect">
            <a:avLst/>
          </a:prstGeom>
          <a:solidFill>
            <a:schemeClr val="accent6">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①</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相互の価値観において共通する部分を作り出す</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②</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相互に尊重をし、あえてその違いに触れない</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3" name="テキスト ボックス 12">
            <a:extLst>
              <a:ext uri="{FF2B5EF4-FFF2-40B4-BE49-F238E27FC236}">
                <a16:creationId xmlns:a16="http://schemas.microsoft.com/office/drawing/2014/main" id="{FA657A54-F45E-4246-AAD4-52CB4A625570}"/>
              </a:ext>
            </a:extLst>
          </p:cNvPr>
          <p:cNvSpPr txBox="1"/>
          <p:nvPr/>
        </p:nvSpPr>
        <p:spPr>
          <a:xfrm>
            <a:off x="405780" y="3392621"/>
            <a:ext cx="8332440"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①について相互のコミュニケーションを通じて、</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・職種や職位といった立場が違えど、</a:t>
            </a:r>
            <a:r>
              <a:rPr kumimoji="1" lang="ja-JP" altLang="en-US" sz="2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rPr>
              <a:t>「同じ事業所の職員」「同じ福祉に携わる者」</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と考えることでそれぞれの価値観を乗り越える</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・家族とでは</a:t>
            </a:r>
            <a:r>
              <a:rPr kumimoji="1" lang="ja-JP" altLang="en-US" sz="2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rPr>
              <a:t>「同じ利用者を支援したい者」</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として共通の価値観を形成する</a:t>
            </a:r>
            <a:endPar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・・・ただし解決しないこともあるので、その場合は</a:t>
            </a: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②</a:t>
            </a:r>
            <a:r>
              <a:rPr kumimoji="1" lang="ja-JP" altLang="en-US" sz="2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を</a:t>
            </a:r>
          </a:p>
        </p:txBody>
      </p:sp>
    </p:spTree>
    <p:extLst>
      <p:ext uri="{BB962C8B-B14F-4D97-AF65-F5344CB8AC3E}">
        <p14:creationId xmlns:p14="http://schemas.microsoft.com/office/powerpoint/2010/main" val="33837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checkerboard(across)">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checkerboard(across)">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checkerboard(across)">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checkerboard(across)">
                                      <p:cBhvr>
                                        <p:cTn id="3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3. </a:t>
            </a:r>
            <a:r>
              <a:rPr lang="ja-JP" altLang="en-US"/>
              <a:t>価値観の対立の解消</a:t>
            </a:r>
            <a:endParaRPr kumimoji="1" lang="ja-JP" altLang="en-US"/>
          </a:p>
        </p:txBody>
      </p:sp>
    </p:spTree>
    <p:extLst>
      <p:ext uri="{BB962C8B-B14F-4D97-AF65-F5344CB8AC3E}">
        <p14:creationId xmlns:p14="http://schemas.microsoft.com/office/powerpoint/2010/main" val="83007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コンフリクトの種類</a:t>
            </a:r>
            <a:endParaRPr kumimoji="1" lang="ja-JP" altLang="en-US" dirty="0"/>
          </a:p>
        </p:txBody>
      </p:sp>
      <p:sp>
        <p:nvSpPr>
          <p:cNvPr id="3" name="コンテンツ プレースホルダ 2"/>
          <p:cNvSpPr>
            <a:spLocks noGrp="1"/>
          </p:cNvSpPr>
          <p:nvPr>
            <p:ph idx="1"/>
          </p:nvPr>
        </p:nvSpPr>
        <p:spPr>
          <a:xfrm>
            <a:off x="457200" y="1855365"/>
            <a:ext cx="8229600" cy="4525963"/>
          </a:xfrm>
        </p:spPr>
        <p:txBody>
          <a:bodyPr>
            <a:normAutofit/>
          </a:bodyPr>
          <a:lstStyle/>
          <a:p>
            <a:pPr algn="ctr"/>
            <a:r>
              <a:rPr kumimoji="1" lang="ja-JP" altLang="en-US" sz="4400"/>
              <a:t>感情的な対立</a:t>
            </a:r>
            <a:endParaRPr kumimoji="1" lang="en-US" altLang="ja-JP" sz="4400" dirty="0"/>
          </a:p>
          <a:p>
            <a:pPr algn="ctr"/>
            <a:endParaRPr lang="en-US" altLang="ja-JP" sz="4400" dirty="0"/>
          </a:p>
          <a:p>
            <a:pPr algn="ctr"/>
            <a:r>
              <a:rPr kumimoji="1" lang="ja-JP" altLang="en-US" sz="4400">
                <a:solidFill>
                  <a:srgbClr val="FFFF00"/>
                </a:solidFill>
              </a:rPr>
              <a:t>価値観の対立</a:t>
            </a:r>
            <a:endParaRPr kumimoji="1" lang="en-US" altLang="ja-JP" sz="4400" dirty="0">
              <a:solidFill>
                <a:srgbClr val="FFFF00"/>
              </a:solidFill>
            </a:endParaRPr>
          </a:p>
          <a:p>
            <a:pPr algn="ctr"/>
            <a:endParaRPr lang="en-US" altLang="ja-JP" sz="4400" dirty="0"/>
          </a:p>
          <a:p>
            <a:pPr algn="ctr"/>
            <a:r>
              <a:rPr kumimoji="1" lang="ja-JP" altLang="en-US" sz="4400"/>
              <a:t>要求の対立</a:t>
            </a:r>
            <a:endParaRPr kumimoji="1" lang="ja-JP" alt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DAC877B2-43FE-CB43-9038-A15AD5F4F147}"/>
              </a:ext>
            </a:extLst>
          </p:cNvPr>
          <p:cNvSpPr/>
          <p:nvPr/>
        </p:nvSpPr>
        <p:spPr>
          <a:xfrm>
            <a:off x="2163748" y="2830922"/>
            <a:ext cx="4816504" cy="254229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332656"/>
            <a:ext cx="8229600" cy="1143000"/>
          </a:xfrm>
        </p:spPr>
        <p:txBody>
          <a:bodyPr/>
          <a:lstStyle/>
          <a:p>
            <a:r>
              <a:rPr kumimoji="1" lang="ja-JP" altLang="en-US"/>
              <a:t>価値観の対立とは</a:t>
            </a:r>
            <a:endParaRPr kumimoji="1" lang="ja-JP" altLang="en-US" dirty="0"/>
          </a:p>
        </p:txBody>
      </p:sp>
      <p:sp>
        <p:nvSpPr>
          <p:cNvPr id="9" name="テキスト ボックス 8">
            <a:extLst>
              <a:ext uri="{FF2B5EF4-FFF2-40B4-BE49-F238E27FC236}">
                <a16:creationId xmlns:a16="http://schemas.microsoft.com/office/drawing/2014/main" id="{0424E5E5-5AB7-AD4D-8CAE-8A0A15DF98DA}"/>
              </a:ext>
            </a:extLst>
          </p:cNvPr>
          <p:cNvSpPr txBox="1"/>
          <p:nvPr/>
        </p:nvSpPr>
        <p:spPr>
          <a:xfrm>
            <a:off x="899592" y="1748668"/>
            <a:ext cx="7416824" cy="954107"/>
          </a:xfrm>
          <a:prstGeom prst="rect">
            <a:avLst/>
          </a:prstGeom>
          <a:noFill/>
        </p:spPr>
        <p:txBody>
          <a:bodyPr wrap="square" rtlCol="0">
            <a:spAutoFit/>
          </a:bodyPr>
          <a:lstStyle/>
          <a:p>
            <a:pPr algn="ctr"/>
            <a:r>
              <a:rPr kumimoji="1" lang="ja-JP" altLang="en-US" sz="2800"/>
              <a:t>「あるべき姿」「目指すべき状態」のズレによって引き起こされる対立</a:t>
            </a:r>
          </a:p>
        </p:txBody>
      </p:sp>
      <p:sp>
        <p:nvSpPr>
          <p:cNvPr id="15" name="テキスト ボックス 14">
            <a:extLst>
              <a:ext uri="{FF2B5EF4-FFF2-40B4-BE49-F238E27FC236}">
                <a16:creationId xmlns:a16="http://schemas.microsoft.com/office/drawing/2014/main" id="{E9A9636D-FACB-B349-A8F3-339B2B0615AD}"/>
              </a:ext>
            </a:extLst>
          </p:cNvPr>
          <p:cNvSpPr txBox="1"/>
          <p:nvPr/>
        </p:nvSpPr>
        <p:spPr>
          <a:xfrm>
            <a:off x="899592" y="5571237"/>
            <a:ext cx="7416824" cy="954107"/>
          </a:xfrm>
          <a:prstGeom prst="rect">
            <a:avLst/>
          </a:prstGeom>
          <a:noFill/>
        </p:spPr>
        <p:txBody>
          <a:bodyPr wrap="square" rtlCol="0">
            <a:spAutoFit/>
          </a:bodyPr>
          <a:lstStyle/>
          <a:p>
            <a:pPr algn="ctr"/>
            <a:r>
              <a:rPr kumimoji="1" lang="ja-JP" altLang="en-US" sz="2800"/>
              <a:t>価値観の対立は感情的な対立より</a:t>
            </a:r>
            <a:endParaRPr kumimoji="1" lang="en-US" altLang="ja-JP" sz="2800" dirty="0"/>
          </a:p>
          <a:p>
            <a:pPr algn="ctr"/>
            <a:r>
              <a:rPr lang="ja-JP" altLang="en-US" sz="2800"/>
              <a:t>激しく解決が難しいことがある</a:t>
            </a:r>
            <a:endParaRPr kumimoji="1" lang="ja-JP" altLang="en-US" sz="2800"/>
          </a:p>
        </p:txBody>
      </p:sp>
      <p:pic>
        <p:nvPicPr>
          <p:cNvPr id="10" name="図 9">
            <a:extLst>
              <a:ext uri="{FF2B5EF4-FFF2-40B4-BE49-F238E27FC236}">
                <a16:creationId xmlns:a16="http://schemas.microsoft.com/office/drawing/2014/main" id="{BBFC4DC3-FA7A-8847-9EFB-99B381EB5B15}"/>
              </a:ext>
            </a:extLst>
          </p:cNvPr>
          <p:cNvPicPr>
            <a:picLocks noChangeAspect="1"/>
          </p:cNvPicPr>
          <p:nvPr/>
        </p:nvPicPr>
        <p:blipFill>
          <a:blip r:embed="rId2"/>
          <a:stretch>
            <a:fillRect/>
          </a:stretch>
        </p:blipFill>
        <p:spPr>
          <a:xfrm>
            <a:off x="3429000" y="2959068"/>
            <a:ext cx="2286000" cy="2286000"/>
          </a:xfrm>
          <a:prstGeom prst="rect">
            <a:avLst/>
          </a:prstGeom>
        </p:spPr>
      </p:pic>
      <p:pic>
        <p:nvPicPr>
          <p:cNvPr id="17" name="図 16">
            <a:extLst>
              <a:ext uri="{FF2B5EF4-FFF2-40B4-BE49-F238E27FC236}">
                <a16:creationId xmlns:a16="http://schemas.microsoft.com/office/drawing/2014/main" id="{D8DDBE83-D195-EF48-BE19-ED241FDBE149}"/>
              </a:ext>
            </a:extLst>
          </p:cNvPr>
          <p:cNvPicPr>
            <a:picLocks noChangeAspect="1"/>
          </p:cNvPicPr>
          <p:nvPr/>
        </p:nvPicPr>
        <p:blipFill rotWithShape="1">
          <a:blip r:embed="rId2"/>
          <a:srcRect r="54543" b="75987"/>
          <a:stretch/>
        </p:blipFill>
        <p:spPr>
          <a:xfrm>
            <a:off x="5436096" y="3636150"/>
            <a:ext cx="1039141" cy="548934"/>
          </a:xfrm>
          <a:prstGeom prst="rect">
            <a:avLst/>
          </a:prstGeom>
        </p:spPr>
      </p:pic>
      <p:pic>
        <p:nvPicPr>
          <p:cNvPr id="18" name="図 17">
            <a:extLst>
              <a:ext uri="{FF2B5EF4-FFF2-40B4-BE49-F238E27FC236}">
                <a16:creationId xmlns:a16="http://schemas.microsoft.com/office/drawing/2014/main" id="{5CF68B8B-5B6B-FA48-971C-2DDB6E991891}"/>
              </a:ext>
            </a:extLst>
          </p:cNvPr>
          <p:cNvPicPr>
            <a:picLocks noChangeAspect="1"/>
          </p:cNvPicPr>
          <p:nvPr/>
        </p:nvPicPr>
        <p:blipFill rotWithShape="1">
          <a:blip r:embed="rId2"/>
          <a:srcRect r="54543" b="75987"/>
          <a:stretch/>
        </p:blipFill>
        <p:spPr>
          <a:xfrm>
            <a:off x="4403334" y="2974513"/>
            <a:ext cx="1039141" cy="548933"/>
          </a:xfrm>
          <a:prstGeom prst="rect">
            <a:avLst/>
          </a:prstGeom>
        </p:spPr>
      </p:pic>
    </p:spTree>
    <p:extLst>
      <p:ext uri="{BB962C8B-B14F-4D97-AF65-F5344CB8AC3E}">
        <p14:creationId xmlns:p14="http://schemas.microsoft.com/office/powerpoint/2010/main" val="103119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kumimoji="1" lang="ja-JP" altLang="en-US"/>
              <a:t>価値観の対立の要因</a:t>
            </a:r>
            <a:endParaRPr kumimoji="1" lang="ja-JP" altLang="en-US" dirty="0"/>
          </a:p>
        </p:txBody>
      </p:sp>
      <p:sp>
        <p:nvSpPr>
          <p:cNvPr id="15" name="テキスト ボックス 14">
            <a:extLst>
              <a:ext uri="{FF2B5EF4-FFF2-40B4-BE49-F238E27FC236}">
                <a16:creationId xmlns:a16="http://schemas.microsoft.com/office/drawing/2014/main" id="{DFBE1ABE-FDF7-6647-9E0E-DFFE5D2BD442}"/>
              </a:ext>
            </a:extLst>
          </p:cNvPr>
          <p:cNvSpPr txBox="1"/>
          <p:nvPr/>
        </p:nvSpPr>
        <p:spPr>
          <a:xfrm>
            <a:off x="4563130" y="2778723"/>
            <a:ext cx="4580870" cy="830997"/>
          </a:xfrm>
          <a:prstGeom prst="rect">
            <a:avLst/>
          </a:prstGeom>
          <a:noFill/>
        </p:spPr>
        <p:txBody>
          <a:bodyPr wrap="square" rtlCol="0">
            <a:spAutoFit/>
          </a:bodyPr>
          <a:lstStyle/>
          <a:p>
            <a:r>
              <a:rPr lang="ja-JP" altLang="en-US" sz="2400"/>
              <a:t>安全第一</a:t>
            </a:r>
            <a:r>
              <a:rPr lang="en-US" altLang="ja-JP" sz="2400" dirty="0"/>
              <a:t> vs </a:t>
            </a:r>
            <a:r>
              <a:rPr lang="ja-JP" altLang="en-US" sz="2400"/>
              <a:t>快適第一</a:t>
            </a:r>
            <a:endParaRPr lang="en-US" altLang="ja-JP" sz="2400" dirty="0"/>
          </a:p>
          <a:p>
            <a:r>
              <a:rPr kumimoji="1" lang="ja-JP" altLang="en-US" sz="2400"/>
              <a:t>職種・職務の違いから生じる</a:t>
            </a:r>
          </a:p>
        </p:txBody>
      </p:sp>
      <p:sp>
        <p:nvSpPr>
          <p:cNvPr id="17" name="テキスト ボックス 16">
            <a:extLst>
              <a:ext uri="{FF2B5EF4-FFF2-40B4-BE49-F238E27FC236}">
                <a16:creationId xmlns:a16="http://schemas.microsoft.com/office/drawing/2014/main" id="{E12071AD-4E0A-4A43-8FCF-42F8CD4151D6}"/>
              </a:ext>
            </a:extLst>
          </p:cNvPr>
          <p:cNvSpPr txBox="1"/>
          <p:nvPr/>
        </p:nvSpPr>
        <p:spPr>
          <a:xfrm>
            <a:off x="4572000" y="4164579"/>
            <a:ext cx="4572000" cy="830997"/>
          </a:xfrm>
          <a:prstGeom prst="rect">
            <a:avLst/>
          </a:prstGeom>
          <a:noFill/>
        </p:spPr>
        <p:txBody>
          <a:bodyPr wrap="square" rtlCol="0">
            <a:spAutoFit/>
          </a:bodyPr>
          <a:lstStyle/>
          <a:p>
            <a:r>
              <a:rPr lang="ja-JP" altLang="en-US" sz="2400"/>
              <a:t>効率</a:t>
            </a:r>
            <a:r>
              <a:rPr lang="en-US" altLang="ja-JP" sz="2400" dirty="0"/>
              <a:t> vs </a:t>
            </a:r>
            <a:r>
              <a:rPr lang="ja-JP" altLang="en-US" sz="2400"/>
              <a:t>効果</a:t>
            </a:r>
            <a:endParaRPr lang="en-US" altLang="ja-JP" sz="2400" dirty="0"/>
          </a:p>
          <a:p>
            <a:r>
              <a:rPr lang="ja-JP" altLang="en-US" sz="2400"/>
              <a:t>職位・責任範囲の違いから生じる</a:t>
            </a:r>
            <a:endParaRPr lang="en-US" altLang="ja-JP" sz="2400" dirty="0"/>
          </a:p>
        </p:txBody>
      </p:sp>
      <p:sp>
        <p:nvSpPr>
          <p:cNvPr id="18" name="ホームベース 17">
            <a:extLst>
              <a:ext uri="{FF2B5EF4-FFF2-40B4-BE49-F238E27FC236}">
                <a16:creationId xmlns:a16="http://schemas.microsoft.com/office/drawing/2014/main" id="{4880396C-7E28-1A40-937F-FC3329EB34C0}"/>
              </a:ext>
            </a:extLst>
          </p:cNvPr>
          <p:cNvSpPr/>
          <p:nvPr/>
        </p:nvSpPr>
        <p:spPr>
          <a:xfrm>
            <a:off x="457200" y="2626433"/>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同僚・他部門</a:t>
            </a:r>
            <a:endParaRPr kumimoji="1" lang="en-US" altLang="ja-JP" sz="2400" u="sng" dirty="0"/>
          </a:p>
        </p:txBody>
      </p:sp>
      <p:sp>
        <p:nvSpPr>
          <p:cNvPr id="19" name="ホームベース 18">
            <a:extLst>
              <a:ext uri="{FF2B5EF4-FFF2-40B4-BE49-F238E27FC236}">
                <a16:creationId xmlns:a16="http://schemas.microsoft.com/office/drawing/2014/main" id="{CDE2AAC8-FCEA-4A44-845F-C5F900BEE2F1}"/>
              </a:ext>
            </a:extLst>
          </p:cNvPr>
          <p:cNvSpPr/>
          <p:nvPr/>
        </p:nvSpPr>
        <p:spPr>
          <a:xfrm>
            <a:off x="457200" y="4012289"/>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上司・部下</a:t>
            </a:r>
            <a:endParaRPr kumimoji="1" lang="en-US" altLang="ja-JP" sz="2400" u="sng" dirty="0"/>
          </a:p>
        </p:txBody>
      </p:sp>
      <p:sp>
        <p:nvSpPr>
          <p:cNvPr id="20" name="ホームベース 19">
            <a:extLst>
              <a:ext uri="{FF2B5EF4-FFF2-40B4-BE49-F238E27FC236}">
                <a16:creationId xmlns:a16="http://schemas.microsoft.com/office/drawing/2014/main" id="{92D5434E-A507-DE42-ACD5-8F04B9BE89AD}"/>
              </a:ext>
            </a:extLst>
          </p:cNvPr>
          <p:cNvSpPr/>
          <p:nvPr/>
        </p:nvSpPr>
        <p:spPr>
          <a:xfrm>
            <a:off x="457200" y="5404645"/>
            <a:ext cx="3744416" cy="1135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利用者・家族</a:t>
            </a:r>
            <a:endParaRPr kumimoji="1" lang="en-US" altLang="ja-JP" sz="2400" u="sng" dirty="0"/>
          </a:p>
        </p:txBody>
      </p:sp>
      <p:sp>
        <p:nvSpPr>
          <p:cNvPr id="21" name="テキスト ボックス 20">
            <a:extLst>
              <a:ext uri="{FF2B5EF4-FFF2-40B4-BE49-F238E27FC236}">
                <a16:creationId xmlns:a16="http://schemas.microsoft.com/office/drawing/2014/main" id="{65C56EB3-83C8-864D-933E-69713C1F7AAF}"/>
              </a:ext>
            </a:extLst>
          </p:cNvPr>
          <p:cNvSpPr txBox="1"/>
          <p:nvPr/>
        </p:nvSpPr>
        <p:spPr>
          <a:xfrm>
            <a:off x="4572000" y="5404646"/>
            <a:ext cx="4332798" cy="830997"/>
          </a:xfrm>
          <a:prstGeom prst="rect">
            <a:avLst/>
          </a:prstGeom>
          <a:noFill/>
        </p:spPr>
        <p:txBody>
          <a:bodyPr wrap="square" rtlCol="0">
            <a:spAutoFit/>
          </a:bodyPr>
          <a:lstStyle/>
          <a:p>
            <a:r>
              <a:rPr lang="ja-JP" altLang="en-US" sz="2400"/>
              <a:t>個別性</a:t>
            </a:r>
            <a:r>
              <a:rPr lang="en-US" altLang="ja-JP" sz="2400" dirty="0"/>
              <a:t> vs </a:t>
            </a:r>
            <a:r>
              <a:rPr lang="ja-JP" altLang="en-US" sz="2400"/>
              <a:t>契約</a:t>
            </a:r>
            <a:endParaRPr lang="en-US" altLang="ja-JP" sz="2400" dirty="0"/>
          </a:p>
          <a:p>
            <a:r>
              <a:rPr lang="ja-JP" altLang="en-US" sz="2400"/>
              <a:t>情報格差から生じる</a:t>
            </a:r>
            <a:endParaRPr lang="en-US" altLang="ja-JP" sz="2400" dirty="0"/>
          </a:p>
        </p:txBody>
      </p:sp>
      <p:sp>
        <p:nvSpPr>
          <p:cNvPr id="22" name="テキスト ボックス 21">
            <a:extLst>
              <a:ext uri="{FF2B5EF4-FFF2-40B4-BE49-F238E27FC236}">
                <a16:creationId xmlns:a16="http://schemas.microsoft.com/office/drawing/2014/main" id="{0438437F-8943-0944-86AE-DC7A5EA8AE71}"/>
              </a:ext>
            </a:extLst>
          </p:cNvPr>
          <p:cNvSpPr txBox="1"/>
          <p:nvPr/>
        </p:nvSpPr>
        <p:spPr>
          <a:xfrm>
            <a:off x="354360" y="1528273"/>
            <a:ext cx="8332440" cy="954107"/>
          </a:xfrm>
          <a:prstGeom prst="rect">
            <a:avLst/>
          </a:prstGeom>
          <a:noFill/>
        </p:spPr>
        <p:txBody>
          <a:bodyPr wrap="square" rtlCol="0">
            <a:spAutoFit/>
          </a:bodyPr>
          <a:lstStyle/>
          <a:p>
            <a:r>
              <a:rPr lang="ja-JP" altLang="en-US" sz="2800"/>
              <a:t>価値観の違いの背景→育ってきた環境・受けてきた教育、経験の違いから生じる</a:t>
            </a:r>
            <a:endParaRPr kumimoji="1" lang="ja-JP"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checkerboard(across)">
                                      <p:cBhvr>
                                        <p:cTn id="18" dur="500"/>
                                        <p:tgtEl>
                                          <p:spTgt spid="17">
                                            <p:txEl>
                                              <p:pRg st="0" end="0"/>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checkerboard(across)">
                                      <p:cBhvr>
                                        <p:cTn id="21" dur="500"/>
                                        <p:tgtEl>
                                          <p:spTgt spid="1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checkerboard(across)">
                                      <p:cBhvr>
                                        <p:cTn id="26" dur="500"/>
                                        <p:tgtEl>
                                          <p:spTgt spid="20"/>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checkerboard(across)">
                                      <p:cBhvr>
                                        <p:cTn id="29" dur="500"/>
                                        <p:tgtEl>
                                          <p:spTgt spid="21">
                                            <p:txEl>
                                              <p:pRg st="0" end="0"/>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xEl>
                                              <p:pRg st="1" end="1"/>
                                            </p:txEl>
                                          </p:spTgt>
                                        </p:tgtEl>
                                        <p:attrNameLst>
                                          <p:attrName>style.visibility</p:attrName>
                                        </p:attrNameLst>
                                      </p:cBhvr>
                                      <p:to>
                                        <p:strVal val="visible"/>
                                      </p:to>
                                    </p:set>
                                    <p:animEffect transition="in" filter="checkerboard(across)">
                                      <p:cBhvr>
                                        <p:cTn id="32" dur="500"/>
                                        <p:tgtEl>
                                          <p:spTgt spid="2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checkerboard(across)">
                                      <p:cBhvr>
                                        <p:cTn id="3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build="allAtOnce"/>
      <p:bldP spid="18" grpId="0" animBg="1"/>
      <p:bldP spid="19" grpId="0" animBg="1"/>
      <p:bldP spid="20" grpId="0" animBg="1"/>
      <p:bldP spid="21" grpId="0" build="allAtOnce"/>
      <p:bldP spid="2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コンフリクトとは？</a:t>
            </a:r>
          </a:p>
        </p:txBody>
      </p:sp>
      <p:sp>
        <p:nvSpPr>
          <p:cNvPr id="8" name="テキスト ボックス 7"/>
          <p:cNvSpPr txBox="1"/>
          <p:nvPr/>
        </p:nvSpPr>
        <p:spPr>
          <a:xfrm>
            <a:off x="539552" y="1628800"/>
            <a:ext cx="8143932"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kumimoji="1" lang="ja-JP" altLang="en-US" sz="2800" dirty="0"/>
              <a:t>コンフリクト（</a:t>
            </a:r>
            <a:r>
              <a:rPr kumimoji="1" lang="en-US" altLang="ja-JP" sz="2800" dirty="0"/>
              <a:t>conflict</a:t>
            </a:r>
            <a:r>
              <a:rPr kumimoji="1" lang="ja-JP" altLang="en-US" sz="2800" dirty="0"/>
              <a:t>）＝意見の対立や衝突</a:t>
            </a:r>
          </a:p>
        </p:txBody>
      </p:sp>
      <p:pic>
        <p:nvPicPr>
          <p:cNvPr id="1026" name="Picture 2" descr="大勢と大勢の戦いのイラスト（棒人間） | かわいいフリー素材集 いらすとや">
            <a:extLst>
              <a:ext uri="{FF2B5EF4-FFF2-40B4-BE49-F238E27FC236}">
                <a16:creationId xmlns:a16="http://schemas.microsoft.com/office/drawing/2014/main" id="{2B565205-306B-F743-831C-1E00CB122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940" y="2621877"/>
            <a:ext cx="5652120" cy="29673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D77D13C-9D66-D346-9D01-C5453E120021}"/>
              </a:ext>
            </a:extLst>
          </p:cNvPr>
          <p:cNvSpPr txBox="1"/>
          <p:nvPr/>
        </p:nvSpPr>
        <p:spPr>
          <a:xfrm>
            <a:off x="539552" y="5877272"/>
            <a:ext cx="8143932" cy="461665"/>
          </a:xfrm>
          <a:prstGeom prst="rect">
            <a:avLst/>
          </a:prstGeom>
          <a:noFill/>
        </p:spPr>
        <p:txBody>
          <a:bodyPr wrap="square" rtlCol="0">
            <a:spAutoFit/>
          </a:bodyPr>
          <a:lstStyle/>
          <a:p>
            <a:pPr algn="ctr"/>
            <a:r>
              <a:rPr kumimoji="1" lang="ja-JP" altLang="en-US" sz="2400"/>
              <a:t>仕事に限らずあらゆる場面でコンフリクトは発生している</a:t>
            </a:r>
          </a:p>
        </p:txBody>
      </p:sp>
    </p:spTree>
    <p:extLst>
      <p:ext uri="{BB962C8B-B14F-4D97-AF65-F5344CB8AC3E}">
        <p14:creationId xmlns:p14="http://schemas.microsoft.com/office/powerpoint/2010/main" val="283598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価値観の対立の解消</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426467" y="1700808"/>
            <a:ext cx="8143932" cy="1384995"/>
          </a:xfrm>
          <a:prstGeom prst="rect">
            <a:avLst/>
          </a:prstGeom>
          <a:solidFill>
            <a:schemeClr val="accent6">
              <a:lumMod val="50000"/>
            </a:schemeClr>
          </a:solidFill>
        </p:spPr>
        <p:txBody>
          <a:bodyPr wrap="square" rtlCol="0">
            <a:spAutoFit/>
          </a:bodyPr>
          <a:lstStyle/>
          <a:p>
            <a:r>
              <a:rPr lang="en-US" altLang="ja-JP" sz="2800" dirty="0"/>
              <a:t>①</a:t>
            </a:r>
            <a:r>
              <a:rPr lang="ja-JP" altLang="en-US" sz="2800"/>
              <a:t>相互の価値観において共通する部分を作り出す</a:t>
            </a:r>
            <a:endParaRPr lang="en-US" altLang="ja-JP" sz="2800" dirty="0"/>
          </a:p>
          <a:p>
            <a:endParaRPr kumimoji="1" lang="en-US" altLang="ja-JP" sz="2800" dirty="0"/>
          </a:p>
          <a:p>
            <a:r>
              <a:rPr lang="en-US" altLang="ja-JP" sz="2800" dirty="0"/>
              <a:t>②</a:t>
            </a:r>
            <a:r>
              <a:rPr lang="ja-JP" altLang="en-US" sz="2800"/>
              <a:t>相互に尊重をし、あえてその違いに触れない</a:t>
            </a:r>
            <a:endParaRPr kumimoji="1" lang="en-US" altLang="ja-JP" sz="2800" dirty="0"/>
          </a:p>
        </p:txBody>
      </p:sp>
      <p:sp>
        <p:nvSpPr>
          <p:cNvPr id="13" name="テキスト ボックス 12">
            <a:extLst>
              <a:ext uri="{FF2B5EF4-FFF2-40B4-BE49-F238E27FC236}">
                <a16:creationId xmlns:a16="http://schemas.microsoft.com/office/drawing/2014/main" id="{FA657A54-F45E-4246-AAD4-52CB4A625570}"/>
              </a:ext>
            </a:extLst>
          </p:cNvPr>
          <p:cNvSpPr txBox="1"/>
          <p:nvPr/>
        </p:nvSpPr>
        <p:spPr>
          <a:xfrm>
            <a:off x="405780" y="3392621"/>
            <a:ext cx="8332440" cy="3108543"/>
          </a:xfrm>
          <a:prstGeom prst="rect">
            <a:avLst/>
          </a:prstGeom>
          <a:noFill/>
        </p:spPr>
        <p:txBody>
          <a:bodyPr wrap="square" rtlCol="0">
            <a:spAutoFit/>
          </a:bodyPr>
          <a:lstStyle/>
          <a:p>
            <a:r>
              <a:rPr kumimoji="1" lang="ja-JP" altLang="en-US" sz="2800"/>
              <a:t>①について相互のコミュニケーションを通じて、</a:t>
            </a:r>
            <a:endParaRPr kumimoji="1" lang="en-US" altLang="ja-JP" sz="2800" dirty="0"/>
          </a:p>
          <a:p>
            <a:r>
              <a:rPr kumimoji="1" lang="ja-JP" altLang="en-US" sz="2800"/>
              <a:t>・職種や職位といった立場が違えど、</a:t>
            </a:r>
            <a:r>
              <a:rPr kumimoji="1" lang="ja-JP" altLang="en-US" sz="2800">
                <a:solidFill>
                  <a:srgbClr val="FFFF00"/>
                </a:solidFill>
              </a:rPr>
              <a:t>「同じ事業所の職員」「同じ福祉に携わる者」</a:t>
            </a:r>
            <a:r>
              <a:rPr kumimoji="1" lang="ja-JP" altLang="en-US" sz="2800"/>
              <a:t>と考えることでそれぞれの価値観を乗り越える</a:t>
            </a:r>
            <a:endParaRPr kumimoji="1" lang="en-US" altLang="ja-JP" sz="2800" dirty="0"/>
          </a:p>
          <a:p>
            <a:r>
              <a:rPr kumimoji="1" lang="ja-JP" altLang="en-US" sz="2800"/>
              <a:t>・家族とでは</a:t>
            </a:r>
            <a:r>
              <a:rPr kumimoji="1" lang="ja-JP" altLang="en-US" sz="2800">
                <a:solidFill>
                  <a:srgbClr val="FFFF00"/>
                </a:solidFill>
              </a:rPr>
              <a:t>「同じ利用者を支援したい者」</a:t>
            </a:r>
            <a:r>
              <a:rPr kumimoji="1" lang="ja-JP" altLang="en-US" sz="2800"/>
              <a:t>として共通の価値観を形成する</a:t>
            </a:r>
            <a:endParaRPr kumimoji="1" lang="en-US" altLang="ja-JP" sz="2800" dirty="0"/>
          </a:p>
          <a:p>
            <a:r>
              <a:rPr lang="ja-JP" altLang="en-US" sz="2800"/>
              <a:t>・・・ただし解決しないこともあるので、その場合は</a:t>
            </a:r>
            <a:r>
              <a:rPr lang="en-US" altLang="ja-JP" sz="2800" dirty="0"/>
              <a:t>②</a:t>
            </a:r>
            <a:r>
              <a:rPr lang="ja-JP" altLang="en-US" sz="2800"/>
              <a:t>を</a:t>
            </a:r>
            <a:endParaRPr kumimoji="1" lang="ja-JP" altLang="en-US" sz="2800"/>
          </a:p>
        </p:txBody>
      </p:sp>
    </p:spTree>
    <p:extLst>
      <p:ext uri="{BB962C8B-B14F-4D97-AF65-F5344CB8AC3E}">
        <p14:creationId xmlns:p14="http://schemas.microsoft.com/office/powerpoint/2010/main" val="1937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checkerboard(across)">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checkerboard(across)">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checkerboard(across)">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checkerboard(across)">
                                      <p:cBhvr>
                                        <p:cTn id="3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4. </a:t>
            </a:r>
            <a:r>
              <a:rPr lang="ja-JP" altLang="en-US"/>
              <a:t>要求の対立の解消</a:t>
            </a:r>
            <a:endParaRPr kumimoji="1" lang="ja-JP" altLang="en-US"/>
          </a:p>
        </p:txBody>
      </p:sp>
    </p:spTree>
    <p:extLst>
      <p:ext uri="{BB962C8B-B14F-4D97-AF65-F5344CB8AC3E}">
        <p14:creationId xmlns:p14="http://schemas.microsoft.com/office/powerpoint/2010/main" val="1666540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コンフリクトの種類</a:t>
            </a:r>
            <a:endParaRPr kumimoji="1" lang="ja-JP" altLang="en-US" dirty="0"/>
          </a:p>
        </p:txBody>
      </p:sp>
      <p:sp>
        <p:nvSpPr>
          <p:cNvPr id="3" name="コンテンツ プレースホルダ 2"/>
          <p:cNvSpPr>
            <a:spLocks noGrp="1"/>
          </p:cNvSpPr>
          <p:nvPr>
            <p:ph idx="1"/>
          </p:nvPr>
        </p:nvSpPr>
        <p:spPr>
          <a:xfrm>
            <a:off x="457200" y="1855365"/>
            <a:ext cx="8229600" cy="4525963"/>
          </a:xfrm>
        </p:spPr>
        <p:txBody>
          <a:bodyPr>
            <a:normAutofit/>
          </a:bodyPr>
          <a:lstStyle/>
          <a:p>
            <a:pPr algn="ctr"/>
            <a:r>
              <a:rPr kumimoji="1" lang="ja-JP" altLang="en-US" sz="4400"/>
              <a:t>感情的な対立</a:t>
            </a:r>
            <a:endParaRPr kumimoji="1" lang="en-US" altLang="ja-JP" sz="4400" dirty="0"/>
          </a:p>
          <a:p>
            <a:pPr algn="ctr"/>
            <a:endParaRPr lang="en-US" altLang="ja-JP" sz="4400" dirty="0"/>
          </a:p>
          <a:p>
            <a:pPr algn="ctr"/>
            <a:r>
              <a:rPr kumimoji="1" lang="ja-JP" altLang="en-US" sz="4400"/>
              <a:t>価値観の対立</a:t>
            </a:r>
            <a:endParaRPr kumimoji="1" lang="en-US" altLang="ja-JP" sz="4400" dirty="0"/>
          </a:p>
          <a:p>
            <a:pPr algn="ctr"/>
            <a:endParaRPr lang="en-US" altLang="ja-JP" sz="4400" dirty="0"/>
          </a:p>
          <a:p>
            <a:pPr algn="ctr"/>
            <a:r>
              <a:rPr kumimoji="1" lang="ja-JP" altLang="en-US" sz="4400">
                <a:solidFill>
                  <a:srgbClr val="FFFF00"/>
                </a:solidFill>
              </a:rPr>
              <a:t>要求の対立</a:t>
            </a:r>
            <a:endParaRPr kumimoji="1" lang="ja-JP" altLang="en-US" sz="4400" dirty="0">
              <a:solidFill>
                <a:srgbClr val="FFFF00"/>
              </a:solidFill>
            </a:endParaRPr>
          </a:p>
        </p:txBody>
      </p:sp>
    </p:spTree>
    <p:extLst>
      <p:ext uri="{BB962C8B-B14F-4D97-AF65-F5344CB8AC3E}">
        <p14:creationId xmlns:p14="http://schemas.microsoft.com/office/powerpoint/2010/main" val="210033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a:t>要求の対立とは</a:t>
            </a:r>
            <a:endParaRPr lang="en-US" altLang="ja-JP"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42868" y="1815286"/>
            <a:ext cx="8143932" cy="954107"/>
          </a:xfrm>
          <a:prstGeom prst="rect">
            <a:avLst/>
          </a:prstGeom>
          <a:noFill/>
        </p:spPr>
        <p:txBody>
          <a:bodyPr wrap="square" rtlCol="0">
            <a:spAutoFit/>
          </a:bodyPr>
          <a:lstStyle/>
          <a:p>
            <a:r>
              <a:rPr kumimoji="1" lang="ja-JP" altLang="en-US" sz="2800"/>
              <a:t>感情的・価値観の対立が解消しても、残る実質的な問題が様々な要求を巡るもの</a:t>
            </a:r>
            <a:endParaRPr lang="ja-JP" altLang="ja-JP" sz="2800"/>
          </a:p>
        </p:txBody>
      </p:sp>
      <p:sp>
        <p:nvSpPr>
          <p:cNvPr id="4" name="正方形/長方形 3">
            <a:extLst>
              <a:ext uri="{FF2B5EF4-FFF2-40B4-BE49-F238E27FC236}">
                <a16:creationId xmlns:a16="http://schemas.microsoft.com/office/drawing/2014/main" id="{57B3ECD7-B39F-2E4C-AC95-D5159E23F9DF}"/>
              </a:ext>
            </a:extLst>
          </p:cNvPr>
          <p:cNvSpPr/>
          <p:nvPr/>
        </p:nvSpPr>
        <p:spPr>
          <a:xfrm>
            <a:off x="566775" y="2924944"/>
            <a:ext cx="7986200" cy="3785652"/>
          </a:xfrm>
          <a:prstGeom prst="rect">
            <a:avLst/>
          </a:prstGeom>
          <a:ln>
            <a:solidFill>
              <a:schemeClr val="tx1"/>
            </a:solidFill>
          </a:ln>
        </p:spPr>
        <p:txBody>
          <a:bodyPr wrap="square">
            <a:spAutoFit/>
          </a:bodyPr>
          <a:lstStyle/>
          <a:p>
            <a:pPr lvl="0" algn="just"/>
            <a:r>
              <a:rPr lang="ja-JP" altLang="en-US" sz="2400" u="sng" kern="100">
                <a:latin typeface="MS Gothic" panose="020B0609070205080204" pitchFamily="49" charset="-128"/>
                <a:ea typeface="MS Gothic" panose="020B0609070205080204" pitchFamily="49" charset="-128"/>
                <a:cs typeface="Times New Roman" panose="02020603050405020304" pitchFamily="18" charset="0"/>
              </a:rPr>
              <a:t>対利用者・家族との要求の対立例</a:t>
            </a:r>
            <a:endParaRPr lang="en-US" altLang="ja-JP" sz="2400" u="sng" kern="100" dirty="0">
              <a:latin typeface="MS Gothic" panose="020B0609070205080204" pitchFamily="49" charset="-128"/>
              <a:ea typeface="MS Gothic" panose="020B06090702050802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各種法律・制度上の制約・制限</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医療的・安全処置上の制約・制限</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リスク管理など施設内ルール上の制約・制限</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ハード（建物・設備・器具）、ソフト（業務プロセス・業務標準）上の制約・制限</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福祉サービス提供サイドの公平性・効率性と利用者サイドの個別性・効果性の相互のニーズ相反</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a:p>
            <a:pPr marL="342900" lvl="0" indent="-342900" algn="just">
              <a:buFont typeface="+mj-ea"/>
              <a:buAutoNum type="circleNumDbPlain"/>
            </a:pPr>
            <a:r>
              <a:rPr lang="ja-JP" altLang="ja-JP" sz="2400" kern="100">
                <a:latin typeface="Century" panose="02040604050505020304" pitchFamily="18" charset="0"/>
                <a:ea typeface="HG丸ｺﾞｼｯｸM-PRO" panose="020F0600000000000000" pitchFamily="34" charset="-128"/>
                <a:cs typeface="Times New Roman" panose="02020603050405020304" pitchFamily="18" charset="0"/>
              </a:rPr>
              <a:t>福祉職員と利用者の情報認識（特に体調面について）のギャップ</a:t>
            </a:r>
            <a:endParaRPr lang="ja-JP" altLang="ja-JP" sz="2400" kern="100">
              <a:latin typeface="Century" panose="02040604050505020304" pitchFamily="18" charset="0"/>
              <a:ea typeface="ＭＳ 明朝"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42859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①</a:t>
            </a:r>
            <a:r>
              <a:rPr lang="ja-JP" altLang="en-US"/>
              <a:t>各種法律・制度上の制約・制限</a:t>
            </a:r>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chemeClr val="accent3">
              <a:lumMod val="40000"/>
              <a:lumOff val="60000"/>
            </a:schemeClr>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kumimoji="1" lang="ja-JP" altLang="en-US" sz="3200"/>
              <a:t>コンプライアンスの観点から、</a:t>
            </a:r>
            <a:endParaRPr kumimoji="1" lang="en-US" altLang="ja-JP" sz="3200" dirty="0"/>
          </a:p>
          <a:p>
            <a:pPr algn="ctr"/>
            <a:r>
              <a:rPr kumimoji="1" lang="ja-JP" altLang="en-US" sz="3200"/>
              <a:t>受容と共感しながら丁寧なお断りが必要</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824081"/>
            <a:ext cx="2520280" cy="1008111"/>
          </a:xfrm>
          <a:prstGeom prst="wedgeRoundRectCallout">
            <a:avLst>
              <a:gd name="adj1" fmla="val 70991"/>
              <a:gd name="adj2" fmla="val -35559"/>
              <a:gd name="adj3" fmla="val 16667"/>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a:t>庭の草むしりを</a:t>
            </a:r>
            <a:endParaRPr lang="en-US" altLang="ja-JP" sz="2400" dirty="0"/>
          </a:p>
          <a:p>
            <a:pPr algn="ctr"/>
            <a:r>
              <a:rPr kumimoji="1" lang="ja-JP" altLang="en-US" sz="2400"/>
              <a:t>お願い</a:t>
            </a:r>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873801"/>
            <a:ext cx="2520280" cy="1008111"/>
          </a:xfrm>
          <a:prstGeom prst="wedgeRoundRectCallout">
            <a:avLst>
              <a:gd name="adj1" fmla="val -75116"/>
              <a:gd name="adj2" fmla="val -50268"/>
              <a:gd name="adj3" fmla="val 16667"/>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介護保険外に</a:t>
            </a:r>
            <a:endParaRPr kumimoji="1" lang="en-US" altLang="ja-JP" sz="2400" dirty="0"/>
          </a:p>
          <a:p>
            <a:pPr algn="ctr"/>
            <a:r>
              <a:rPr lang="ja-JP" altLang="en-US" sz="2400"/>
              <a:t>なります</a:t>
            </a:r>
            <a:endParaRPr kumimoji="1" lang="ja-JP" altLang="en-US" sz="2400"/>
          </a:p>
        </p:txBody>
      </p:sp>
    </p:spTree>
    <p:extLst>
      <p:ext uri="{BB962C8B-B14F-4D97-AF65-F5344CB8AC3E}">
        <p14:creationId xmlns:p14="http://schemas.microsoft.com/office/powerpoint/2010/main" val="25737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②</a:t>
            </a:r>
            <a:r>
              <a:rPr lang="ja-JP" altLang="en-US"/>
              <a:t>医療的・安全処置上の制約・制限</a:t>
            </a:r>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chemeClr val="accent6">
              <a:lumMod val="40000"/>
              <a:lumOff val="60000"/>
            </a:schemeClr>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訴訟リスクの問題もあり、基本的には</a:t>
            </a:r>
            <a:endParaRPr lang="en-US" altLang="ja-JP" sz="3200" dirty="0"/>
          </a:p>
          <a:p>
            <a:pPr algn="ctr"/>
            <a:r>
              <a:rPr kumimoji="1" lang="ja-JP" altLang="en-US" sz="3200"/>
              <a:t>①同様、お断りをする必要がある</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824081"/>
            <a:ext cx="2520280" cy="1008111"/>
          </a:xfrm>
          <a:prstGeom prst="wedgeRoundRectCallout">
            <a:avLst>
              <a:gd name="adj1" fmla="val 70991"/>
              <a:gd name="adj2" fmla="val -35559"/>
              <a:gd name="adj3" fmla="val 16667"/>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一人で散歩を</a:t>
            </a:r>
            <a:endParaRPr kumimoji="1" lang="en-US" altLang="ja-JP" sz="2400" dirty="0"/>
          </a:p>
          <a:p>
            <a:pPr algn="ctr"/>
            <a:r>
              <a:rPr kumimoji="1" lang="ja-JP" altLang="en-US" sz="2400"/>
              <a:t>したい</a:t>
            </a:r>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873801"/>
            <a:ext cx="2520280" cy="1008111"/>
          </a:xfrm>
          <a:prstGeom prst="wedgeRoundRectCallout">
            <a:avLst>
              <a:gd name="adj1" fmla="val -75116"/>
              <a:gd name="adj2" fmla="val -50268"/>
              <a:gd name="adj3" fmla="val 16667"/>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リスクが大きい　ので無理です</a:t>
            </a:r>
          </a:p>
        </p:txBody>
      </p:sp>
    </p:spTree>
    <p:extLst>
      <p:ext uri="{BB962C8B-B14F-4D97-AF65-F5344CB8AC3E}">
        <p14:creationId xmlns:p14="http://schemas.microsoft.com/office/powerpoint/2010/main" val="11363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③</a:t>
            </a:r>
            <a:r>
              <a:rPr lang="ja-JP" altLang="en-US"/>
              <a:t>リスク管理など施設内ルール上の制約・制限</a:t>
            </a:r>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rgbClr val="FFFDA9"/>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事情の確認も含め、本当に対応できないか　　どうかを検討することが必要</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824081"/>
            <a:ext cx="2520280" cy="1008111"/>
          </a:xfrm>
          <a:prstGeom prst="wedgeRoundRectCallout">
            <a:avLst>
              <a:gd name="adj1" fmla="val 70991"/>
              <a:gd name="adj2" fmla="val -35559"/>
              <a:gd name="adj3" fmla="val 16667"/>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夜間に</a:t>
            </a:r>
            <a:endParaRPr kumimoji="1" lang="en-US" altLang="ja-JP" sz="2400" dirty="0"/>
          </a:p>
          <a:p>
            <a:pPr algn="ctr"/>
            <a:r>
              <a:rPr kumimoji="1" lang="ja-JP" altLang="en-US" sz="2400"/>
              <a:t>来室したい</a:t>
            </a:r>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873801"/>
            <a:ext cx="2520280" cy="1008111"/>
          </a:xfrm>
          <a:prstGeom prst="wedgeRoundRectCallout">
            <a:avLst>
              <a:gd name="adj1" fmla="val -75116"/>
              <a:gd name="adj2" fmla="val -50268"/>
              <a:gd name="adj3" fmla="val 16667"/>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規則なので</a:t>
            </a:r>
            <a:endParaRPr kumimoji="1" lang="en-US" altLang="ja-JP" sz="2400" dirty="0"/>
          </a:p>
          <a:p>
            <a:pPr algn="ctr"/>
            <a:r>
              <a:rPr lang="ja-JP" altLang="en-US" sz="2400"/>
              <a:t>ダメです</a:t>
            </a:r>
            <a:endParaRPr kumimoji="1" lang="ja-JP" altLang="en-US" sz="2400"/>
          </a:p>
        </p:txBody>
      </p:sp>
    </p:spTree>
    <p:extLst>
      <p:ext uri="{BB962C8B-B14F-4D97-AF65-F5344CB8AC3E}">
        <p14:creationId xmlns:p14="http://schemas.microsoft.com/office/powerpoint/2010/main" val="24051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t>④</a:t>
            </a:r>
            <a:r>
              <a:rPr lang="ja-JP" altLang="en-US" sz="3600"/>
              <a:t>ハード（建物・設備・器具）、ソフト（業務プロセス・業務標準）上の制約・制限</a:t>
            </a:r>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chemeClr val="accent2">
              <a:lumMod val="20000"/>
              <a:lumOff val="80000"/>
            </a:schemeClr>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ハードの増設・購入、ソフトの変更が</a:t>
            </a:r>
            <a:endParaRPr lang="en-US" altLang="ja-JP" sz="3200" dirty="0"/>
          </a:p>
          <a:p>
            <a:pPr algn="ctr"/>
            <a:r>
              <a:rPr lang="ja-JP" altLang="en-US" sz="3200"/>
              <a:t>可能ならば対応も検討する</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824081"/>
            <a:ext cx="2520280" cy="1143000"/>
          </a:xfrm>
          <a:prstGeom prst="wedgeRoundRectCallout">
            <a:avLst>
              <a:gd name="adj1" fmla="val 70991"/>
              <a:gd name="adj2" fmla="val -35559"/>
              <a:gd name="adj3" fmla="val 16667"/>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こんなレクが</a:t>
            </a:r>
            <a:endParaRPr kumimoji="1" lang="en-US" altLang="ja-JP" sz="2400" dirty="0"/>
          </a:p>
          <a:p>
            <a:pPr algn="ctr"/>
            <a:r>
              <a:rPr kumimoji="1" lang="ja-JP" altLang="en-US" sz="2400"/>
              <a:t>したい</a:t>
            </a:r>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873801"/>
            <a:ext cx="2520280" cy="1143000"/>
          </a:xfrm>
          <a:prstGeom prst="wedgeRoundRectCallout">
            <a:avLst>
              <a:gd name="adj1" fmla="val -75116"/>
              <a:gd name="adj2" fmla="val -50268"/>
              <a:gd name="adj3" fmla="val 16667"/>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設備も知識の　ある職員も　　　いません</a:t>
            </a:r>
          </a:p>
        </p:txBody>
      </p:sp>
    </p:spTree>
    <p:extLst>
      <p:ext uri="{BB962C8B-B14F-4D97-AF65-F5344CB8AC3E}">
        <p14:creationId xmlns:p14="http://schemas.microsoft.com/office/powerpoint/2010/main" val="11575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t>⑤</a:t>
            </a:r>
            <a:r>
              <a:rPr lang="ja-JP" altLang="en-US" sz="3200"/>
              <a:t>福祉サービス提供サイドの公平性・効率性と利用者サイドの個別性・効果性の</a:t>
            </a:r>
            <a:br>
              <a:rPr lang="en-US" altLang="ja-JP" sz="3200" dirty="0"/>
            </a:br>
            <a:r>
              <a:rPr lang="ja-JP" altLang="en-US" sz="3200"/>
              <a:t>相互のニーズ相反</a:t>
            </a:r>
            <a:endParaRPr lang="ja-JP" altLang="en-US" sz="3200" dirty="0"/>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chemeClr val="accent4">
              <a:lumMod val="40000"/>
              <a:lumOff val="60000"/>
            </a:schemeClr>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「個別対応」は理想だが、現時点で物理的に</a:t>
            </a:r>
            <a:endParaRPr lang="en-US" altLang="ja-JP" sz="3200" dirty="0"/>
          </a:p>
          <a:p>
            <a:pPr algn="ctr"/>
            <a:r>
              <a:rPr lang="ja-JP" altLang="en-US" sz="3200"/>
              <a:t>対応不可能ならば断るしかない</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492897"/>
            <a:ext cx="2520280" cy="1339296"/>
          </a:xfrm>
          <a:prstGeom prst="wedgeRoundRectCallout">
            <a:avLst>
              <a:gd name="adj1" fmla="val 70991"/>
              <a:gd name="adj2" fmla="val -35559"/>
              <a:gd name="adj3" fmla="val 16667"/>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私だけに</a:t>
            </a:r>
            <a:endParaRPr kumimoji="1" lang="en-US" altLang="ja-JP" sz="2400" dirty="0"/>
          </a:p>
          <a:p>
            <a:pPr algn="ctr"/>
            <a:r>
              <a:rPr kumimoji="1" lang="ja-JP" altLang="en-US" sz="2400"/>
              <a:t>ずっと対応して</a:t>
            </a:r>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542617"/>
            <a:ext cx="2520280" cy="1339296"/>
          </a:xfrm>
          <a:prstGeom prst="wedgeRoundRectCallout">
            <a:avLst>
              <a:gd name="adj1" fmla="val -75116"/>
              <a:gd name="adj2" fmla="val -50268"/>
              <a:gd name="adj3" fmla="val 16667"/>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他の利用者との</a:t>
            </a:r>
            <a:endParaRPr kumimoji="1" lang="en-US" altLang="ja-JP" sz="2400" dirty="0"/>
          </a:p>
          <a:p>
            <a:pPr algn="ctr"/>
            <a:r>
              <a:rPr lang="ja-JP" altLang="en-US" sz="2400"/>
              <a:t>公平性が</a:t>
            </a:r>
            <a:endParaRPr lang="en-US" altLang="ja-JP" sz="2400" dirty="0"/>
          </a:p>
          <a:p>
            <a:pPr algn="ctr"/>
            <a:r>
              <a:rPr lang="ja-JP" altLang="en-US" sz="2400"/>
              <a:t>保てません</a:t>
            </a:r>
            <a:endParaRPr kumimoji="1" lang="ja-JP" altLang="en-US" sz="2400"/>
          </a:p>
        </p:txBody>
      </p:sp>
    </p:spTree>
    <p:extLst>
      <p:ext uri="{BB962C8B-B14F-4D97-AF65-F5344CB8AC3E}">
        <p14:creationId xmlns:p14="http://schemas.microsoft.com/office/powerpoint/2010/main" val="349421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⑥</a:t>
            </a:r>
            <a:r>
              <a:rPr lang="ja-JP" altLang="en-US"/>
              <a:t>福祉職員と利用者の情報認識　（特に体調面について）のギャップ</a:t>
            </a:r>
            <a:endParaRPr lang="ja-JP" altLang="en-US" dirty="0"/>
          </a:p>
        </p:txBody>
      </p:sp>
      <p:pic>
        <p:nvPicPr>
          <p:cNvPr id="13" name="Picture 4" descr="西島秀俊vs阿部寛はANAvsJALの代理対決?勝者はどっち？ | 飛行機おじさん">
            <a:extLst>
              <a:ext uri="{FF2B5EF4-FFF2-40B4-BE49-F238E27FC236}">
                <a16:creationId xmlns:a16="http://schemas.microsoft.com/office/drawing/2014/main" id="{7669D194-622E-F44C-B76D-716CC827B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1222" y="1800526"/>
            <a:ext cx="3154660" cy="3154660"/>
          </a:xfrm>
          <a:prstGeom prst="rect">
            <a:avLst/>
          </a:prstGeom>
          <a:solidFill>
            <a:schemeClr val="accent5">
              <a:lumMod val="40000"/>
              <a:lumOff val="60000"/>
            </a:schemeClr>
          </a:solidFill>
        </p:spPr>
      </p:pic>
      <p:sp>
        <p:nvSpPr>
          <p:cNvPr id="14" name="テキスト ボックス 13">
            <a:extLst>
              <a:ext uri="{FF2B5EF4-FFF2-40B4-BE49-F238E27FC236}">
                <a16:creationId xmlns:a16="http://schemas.microsoft.com/office/drawing/2014/main" id="{F749CDFD-5968-B742-BBD2-C53CF82C9195}"/>
              </a:ext>
            </a:extLst>
          </p:cNvPr>
          <p:cNvSpPr txBox="1"/>
          <p:nvPr/>
        </p:nvSpPr>
        <p:spPr>
          <a:xfrm>
            <a:off x="500034" y="5338076"/>
            <a:ext cx="8143932" cy="1077218"/>
          </a:xfrm>
          <a:prstGeom prst="rect">
            <a:avLst/>
          </a:prstGeom>
          <a:noFill/>
        </p:spPr>
        <p:txBody>
          <a:bodyPr wrap="square" rtlCol="0">
            <a:spAutoFit/>
          </a:bodyPr>
          <a:lstStyle/>
          <a:p>
            <a:pPr algn="ctr"/>
            <a:r>
              <a:rPr kumimoji="1" lang="ja-JP" altLang="en-US" sz="3200"/>
              <a:t>①・②の対応と同じだが、代替案を考えてみることも必要</a:t>
            </a:r>
            <a:endParaRPr kumimoji="1" lang="en-US" altLang="ja-JP" sz="3200" dirty="0"/>
          </a:p>
        </p:txBody>
      </p:sp>
      <p:sp>
        <p:nvSpPr>
          <p:cNvPr id="15" name="角丸四角形吹き出し 14">
            <a:extLst>
              <a:ext uri="{FF2B5EF4-FFF2-40B4-BE49-F238E27FC236}">
                <a16:creationId xmlns:a16="http://schemas.microsoft.com/office/drawing/2014/main" id="{54450E98-6738-3A4F-B27C-4422CEE63FEC}"/>
              </a:ext>
            </a:extLst>
          </p:cNvPr>
          <p:cNvSpPr/>
          <p:nvPr/>
        </p:nvSpPr>
        <p:spPr>
          <a:xfrm>
            <a:off x="233819" y="2824081"/>
            <a:ext cx="2520280" cy="1008111"/>
          </a:xfrm>
          <a:prstGeom prst="wedgeRoundRectCallout">
            <a:avLst>
              <a:gd name="adj1" fmla="val 70991"/>
              <a:gd name="adj2" fmla="val -35559"/>
              <a:gd name="adj3" fmla="val 16667"/>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a:t>今日は</a:t>
            </a:r>
            <a:endParaRPr lang="en-US" altLang="ja-JP" sz="2400" dirty="0"/>
          </a:p>
          <a:p>
            <a:pPr algn="ctr"/>
            <a:r>
              <a:rPr lang="ja-JP" altLang="en-US" sz="2400"/>
              <a:t>寝ていたい</a:t>
            </a:r>
            <a:endParaRPr kumimoji="1" lang="ja-JP" altLang="en-US" sz="2400"/>
          </a:p>
        </p:txBody>
      </p:sp>
      <p:sp>
        <p:nvSpPr>
          <p:cNvPr id="16" name="角丸四角形吹き出し 15">
            <a:extLst>
              <a:ext uri="{FF2B5EF4-FFF2-40B4-BE49-F238E27FC236}">
                <a16:creationId xmlns:a16="http://schemas.microsoft.com/office/drawing/2014/main" id="{CD93050F-33E7-E64C-A477-2329539972B9}"/>
              </a:ext>
            </a:extLst>
          </p:cNvPr>
          <p:cNvSpPr/>
          <p:nvPr/>
        </p:nvSpPr>
        <p:spPr>
          <a:xfrm>
            <a:off x="6383005" y="2873801"/>
            <a:ext cx="2520280" cy="1008111"/>
          </a:xfrm>
          <a:prstGeom prst="wedgeRoundRectCallout">
            <a:avLst>
              <a:gd name="adj1" fmla="val -75116"/>
              <a:gd name="adj2" fmla="val -50268"/>
              <a:gd name="adj3" fmla="val 16667"/>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リハをしないと</a:t>
            </a:r>
          </a:p>
        </p:txBody>
      </p:sp>
    </p:spTree>
    <p:extLst>
      <p:ext uri="{BB962C8B-B14F-4D97-AF65-F5344CB8AC3E}">
        <p14:creationId xmlns:p14="http://schemas.microsoft.com/office/powerpoint/2010/main" val="292395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落胆している人のイラスト（棒人間） | かわいいフリー素材集 いらすとや">
            <a:extLst>
              <a:ext uri="{FF2B5EF4-FFF2-40B4-BE49-F238E27FC236}">
                <a16:creationId xmlns:a16="http://schemas.microsoft.com/office/drawing/2014/main" id="{0227E4D0-650B-1249-ADE0-C63B4AAE9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397" y="2026058"/>
            <a:ext cx="3279390" cy="3381945"/>
          </a:xfrm>
          <a:prstGeom prst="rect">
            <a:avLst/>
          </a:prstGeom>
          <a:solidFill>
            <a:schemeClr val="accent1">
              <a:lumMod val="20000"/>
              <a:lumOff val="80000"/>
            </a:schemeClr>
          </a:solidFill>
        </p:spPr>
      </p:pic>
      <p:sp>
        <p:nvSpPr>
          <p:cNvPr id="2" name="タイトル 1"/>
          <p:cNvSpPr>
            <a:spLocks noGrp="1"/>
          </p:cNvSpPr>
          <p:nvPr>
            <p:ph type="title"/>
          </p:nvPr>
        </p:nvSpPr>
        <p:spPr/>
        <p:txBody>
          <a:bodyPr/>
          <a:lstStyle/>
          <a:p>
            <a:r>
              <a:rPr kumimoji="1" lang="ja-JP" altLang="en-US"/>
              <a:t>自分の中でのコンフリクト</a:t>
            </a:r>
            <a:endParaRPr kumimoji="1" lang="ja-JP" altLang="en-US" dirty="0"/>
          </a:p>
        </p:txBody>
      </p:sp>
      <p:sp>
        <p:nvSpPr>
          <p:cNvPr id="4" name="雲形吹き出し 3">
            <a:extLst>
              <a:ext uri="{FF2B5EF4-FFF2-40B4-BE49-F238E27FC236}">
                <a16:creationId xmlns:a16="http://schemas.microsoft.com/office/drawing/2014/main" id="{94EDFA7E-C533-5541-96CB-AFB1D4AF0DE9}"/>
              </a:ext>
            </a:extLst>
          </p:cNvPr>
          <p:cNvSpPr/>
          <p:nvPr/>
        </p:nvSpPr>
        <p:spPr>
          <a:xfrm>
            <a:off x="251520" y="2348880"/>
            <a:ext cx="2808312" cy="1728192"/>
          </a:xfrm>
          <a:prstGeom prst="cloudCallout">
            <a:avLst>
              <a:gd name="adj1" fmla="val 63408"/>
              <a:gd name="adj2" fmla="val 1914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a:t>仕事しなきゃ</a:t>
            </a:r>
          </a:p>
        </p:txBody>
      </p:sp>
      <p:sp>
        <p:nvSpPr>
          <p:cNvPr id="11" name="雲形吹き出し 10">
            <a:extLst>
              <a:ext uri="{FF2B5EF4-FFF2-40B4-BE49-F238E27FC236}">
                <a16:creationId xmlns:a16="http://schemas.microsoft.com/office/drawing/2014/main" id="{90963B2C-6ACF-D045-896F-B4216FDA1C91}"/>
              </a:ext>
            </a:extLst>
          </p:cNvPr>
          <p:cNvSpPr/>
          <p:nvPr/>
        </p:nvSpPr>
        <p:spPr>
          <a:xfrm>
            <a:off x="6096587" y="2348880"/>
            <a:ext cx="2808312" cy="1728192"/>
          </a:xfrm>
          <a:prstGeom prst="cloudCallout">
            <a:avLst>
              <a:gd name="adj1" fmla="val -79154"/>
              <a:gd name="adj2" fmla="val 2343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a:t>寝ていたい</a:t>
            </a:r>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64131" y="5805264"/>
            <a:ext cx="8143932" cy="584775"/>
          </a:xfrm>
          <a:prstGeom prst="rect">
            <a:avLst/>
          </a:prstGeom>
          <a:noFill/>
        </p:spPr>
        <p:txBody>
          <a:bodyPr wrap="square" rtlCol="0">
            <a:spAutoFit/>
          </a:bodyPr>
          <a:lstStyle/>
          <a:p>
            <a:pPr algn="ctr"/>
            <a:r>
              <a:rPr kumimoji="1" lang="ja-JP" altLang="en-US" sz="3200">
                <a:solidFill>
                  <a:srgbClr val="FFFF00"/>
                </a:solidFill>
              </a:rPr>
              <a:t>「葛藤」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5. </a:t>
            </a:r>
            <a:r>
              <a:rPr lang="ja-JP" altLang="en-US"/>
              <a:t>要求の対立の解決戦略</a:t>
            </a:r>
            <a:endParaRPr kumimoji="1" lang="ja-JP" altLang="en-US"/>
          </a:p>
        </p:txBody>
      </p:sp>
    </p:spTree>
    <p:extLst>
      <p:ext uri="{BB962C8B-B14F-4D97-AF65-F5344CB8AC3E}">
        <p14:creationId xmlns:p14="http://schemas.microsoft.com/office/powerpoint/2010/main" val="2237078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A41AA2E8-256F-CF4C-8328-C02F098E08DA}"/>
              </a:ext>
            </a:extLst>
          </p:cNvPr>
          <p:cNvCxnSpPr/>
          <p:nvPr/>
        </p:nvCxnSpPr>
        <p:spPr>
          <a:xfrm flipH="1">
            <a:off x="6732240" y="4461067"/>
            <a:ext cx="596607" cy="1888406"/>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国境ゲーム</a:t>
            </a:r>
          </a:p>
        </p:txBody>
      </p:sp>
      <p:grpSp>
        <p:nvGrpSpPr>
          <p:cNvPr id="124" name="グループ化 123"/>
          <p:cNvGrpSpPr/>
          <p:nvPr/>
        </p:nvGrpSpPr>
        <p:grpSpPr>
          <a:xfrm>
            <a:off x="5643570" y="3986237"/>
            <a:ext cx="3087701" cy="2728911"/>
            <a:chOff x="3413125" y="485775"/>
            <a:chExt cx="1685925" cy="1428750"/>
          </a:xfrm>
        </p:grpSpPr>
        <p:sp>
          <p:nvSpPr>
            <p:cNvPr id="2165" name="AutoShape 117"/>
            <p:cNvSpPr>
              <a:spLocks noChangeShapeType="1"/>
            </p:cNvSpPr>
            <p:nvPr/>
          </p:nvSpPr>
          <p:spPr bwMode="auto">
            <a:xfrm flipV="1">
              <a:off x="3616325" y="485775"/>
              <a:ext cx="1203325" cy="1428750"/>
            </a:xfrm>
            <a:prstGeom prst="straightConnector1">
              <a:avLst/>
            </a:prstGeom>
            <a:ln>
              <a:prstDash val="dash"/>
              <a:headEnd/>
              <a:tailEn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2049" name="Group 1"/>
            <p:cNvGrpSpPr>
              <a:grpSpLocks noChangeAspect="1"/>
            </p:cNvGrpSpPr>
            <p:nvPr/>
          </p:nvGrpSpPr>
          <p:grpSpPr bwMode="auto">
            <a:xfrm>
              <a:off x="3413125" y="641350"/>
              <a:ext cx="1685925" cy="1047750"/>
              <a:chOff x="0" y="0"/>
              <a:chExt cx="2655" cy="1650"/>
            </a:xfrm>
          </p:grpSpPr>
          <p:sp>
            <p:nvSpPr>
              <p:cNvPr id="2164" name="AutoShape 116"/>
              <p:cNvSpPr>
                <a:spLocks noChangeAspect="1" noChangeArrowheads="1" noTextEdit="1"/>
              </p:cNvSpPr>
              <p:nvPr/>
            </p:nvSpPr>
            <p:spPr bwMode="auto">
              <a:xfrm>
                <a:off x="0" y="0"/>
                <a:ext cx="2655" cy="165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63" name="Freeform 115"/>
              <p:cNvSpPr>
                <a:spLocks/>
              </p:cNvSpPr>
              <p:nvPr/>
            </p:nvSpPr>
            <p:spPr bwMode="auto">
              <a:xfrm>
                <a:off x="1385" y="901"/>
                <a:ext cx="175" cy="168"/>
              </a:xfrm>
              <a:custGeom>
                <a:avLst/>
                <a:gdLst/>
                <a:ahLst/>
                <a:cxnLst>
                  <a:cxn ang="0">
                    <a:pos x="963" y="0"/>
                  </a:cxn>
                  <a:cxn ang="0">
                    <a:pos x="897" y="5"/>
                  </a:cxn>
                  <a:cxn ang="0">
                    <a:pos x="783" y="16"/>
                  </a:cxn>
                  <a:cxn ang="0">
                    <a:pos x="642" y="33"/>
                  </a:cxn>
                  <a:cxn ang="0">
                    <a:pos x="548" y="47"/>
                  </a:cxn>
                  <a:cxn ang="0">
                    <a:pos x="510" y="58"/>
                  </a:cxn>
                  <a:cxn ang="0">
                    <a:pos x="473" y="74"/>
                  </a:cxn>
                  <a:cxn ang="0">
                    <a:pos x="438" y="92"/>
                  </a:cxn>
                  <a:cxn ang="0">
                    <a:pos x="406" y="114"/>
                  </a:cxn>
                  <a:cxn ang="0">
                    <a:pos x="376" y="137"/>
                  </a:cxn>
                  <a:cxn ang="0">
                    <a:pos x="350" y="163"/>
                  </a:cxn>
                  <a:cxn ang="0">
                    <a:pos x="329" y="190"/>
                  </a:cxn>
                  <a:cxn ang="0">
                    <a:pos x="315" y="216"/>
                  </a:cxn>
                  <a:cxn ang="0">
                    <a:pos x="306" y="243"/>
                  </a:cxn>
                  <a:cxn ang="0">
                    <a:pos x="305" y="269"/>
                  </a:cxn>
                  <a:cxn ang="0">
                    <a:pos x="312" y="292"/>
                  </a:cxn>
                  <a:cxn ang="0">
                    <a:pos x="328" y="313"/>
                  </a:cxn>
                  <a:cxn ang="0">
                    <a:pos x="353" y="332"/>
                  </a:cxn>
                  <a:cxn ang="0">
                    <a:pos x="390" y="347"/>
                  </a:cxn>
                  <a:cxn ang="0">
                    <a:pos x="439" y="357"/>
                  </a:cxn>
                  <a:cxn ang="0">
                    <a:pos x="518" y="364"/>
                  </a:cxn>
                  <a:cxn ang="0">
                    <a:pos x="555" y="370"/>
                  </a:cxn>
                  <a:cxn ang="0">
                    <a:pos x="560" y="372"/>
                  </a:cxn>
                  <a:cxn ang="0">
                    <a:pos x="539" y="374"/>
                  </a:cxn>
                  <a:cxn ang="0">
                    <a:pos x="472" y="373"/>
                  </a:cxn>
                  <a:cxn ang="0">
                    <a:pos x="375" y="369"/>
                  </a:cxn>
                  <a:cxn ang="0">
                    <a:pos x="266" y="362"/>
                  </a:cxn>
                  <a:cxn ang="0">
                    <a:pos x="159" y="353"/>
                  </a:cxn>
                  <a:cxn ang="0">
                    <a:pos x="73" y="342"/>
                  </a:cxn>
                  <a:cxn ang="0">
                    <a:pos x="31" y="337"/>
                  </a:cxn>
                  <a:cxn ang="0">
                    <a:pos x="13" y="353"/>
                  </a:cxn>
                  <a:cxn ang="0">
                    <a:pos x="3" y="391"/>
                  </a:cxn>
                  <a:cxn ang="0">
                    <a:pos x="0" y="446"/>
                  </a:cxn>
                  <a:cxn ang="0">
                    <a:pos x="5" y="514"/>
                  </a:cxn>
                  <a:cxn ang="0">
                    <a:pos x="17" y="591"/>
                  </a:cxn>
                  <a:cxn ang="0">
                    <a:pos x="37" y="675"/>
                  </a:cxn>
                  <a:cxn ang="0">
                    <a:pos x="64" y="762"/>
                  </a:cxn>
                  <a:cxn ang="0">
                    <a:pos x="98" y="850"/>
                  </a:cxn>
                  <a:cxn ang="0">
                    <a:pos x="139" y="933"/>
                  </a:cxn>
                  <a:cxn ang="0">
                    <a:pos x="188" y="1009"/>
                  </a:cxn>
                  <a:cxn ang="0">
                    <a:pos x="245" y="1074"/>
                  </a:cxn>
                  <a:cxn ang="0">
                    <a:pos x="308" y="1125"/>
                  </a:cxn>
                  <a:cxn ang="0">
                    <a:pos x="378" y="1160"/>
                  </a:cxn>
                  <a:cxn ang="0">
                    <a:pos x="454" y="1172"/>
                  </a:cxn>
                  <a:cxn ang="0">
                    <a:pos x="539" y="1161"/>
                  </a:cxn>
                  <a:cxn ang="0">
                    <a:pos x="627" y="1125"/>
                  </a:cxn>
                  <a:cxn ang="0">
                    <a:pos x="711" y="1086"/>
                  </a:cxn>
                  <a:cxn ang="0">
                    <a:pos x="787" y="1047"/>
                  </a:cxn>
                  <a:cxn ang="0">
                    <a:pos x="856" y="1009"/>
                  </a:cxn>
                  <a:cxn ang="0">
                    <a:pos x="917" y="973"/>
                  </a:cxn>
                  <a:cxn ang="0">
                    <a:pos x="972" y="937"/>
                  </a:cxn>
                  <a:cxn ang="0">
                    <a:pos x="1043" y="887"/>
                  </a:cxn>
                  <a:cxn ang="0">
                    <a:pos x="1116" y="828"/>
                  </a:cxn>
                  <a:cxn ang="0">
                    <a:pos x="1169" y="779"/>
                  </a:cxn>
                  <a:cxn ang="0">
                    <a:pos x="1211" y="733"/>
                  </a:cxn>
                  <a:cxn ang="0">
                    <a:pos x="972" y="0"/>
                  </a:cxn>
                </a:cxnLst>
                <a:rect l="0" t="0" r="r" b="b"/>
                <a:pathLst>
                  <a:path w="1219" h="1172">
                    <a:moveTo>
                      <a:pt x="972" y="0"/>
                    </a:moveTo>
                    <a:lnTo>
                      <a:pt x="963" y="0"/>
                    </a:lnTo>
                    <a:lnTo>
                      <a:pt x="938" y="2"/>
                    </a:lnTo>
                    <a:lnTo>
                      <a:pt x="897" y="5"/>
                    </a:lnTo>
                    <a:lnTo>
                      <a:pt x="845" y="9"/>
                    </a:lnTo>
                    <a:lnTo>
                      <a:pt x="783" y="16"/>
                    </a:lnTo>
                    <a:lnTo>
                      <a:pt x="714" y="23"/>
                    </a:lnTo>
                    <a:lnTo>
                      <a:pt x="642" y="33"/>
                    </a:lnTo>
                    <a:lnTo>
                      <a:pt x="566" y="44"/>
                    </a:lnTo>
                    <a:lnTo>
                      <a:pt x="548" y="47"/>
                    </a:lnTo>
                    <a:lnTo>
                      <a:pt x="529" y="51"/>
                    </a:lnTo>
                    <a:lnTo>
                      <a:pt x="510" y="58"/>
                    </a:lnTo>
                    <a:lnTo>
                      <a:pt x="492" y="65"/>
                    </a:lnTo>
                    <a:lnTo>
                      <a:pt x="473" y="74"/>
                    </a:lnTo>
                    <a:lnTo>
                      <a:pt x="455" y="83"/>
                    </a:lnTo>
                    <a:lnTo>
                      <a:pt x="438" y="92"/>
                    </a:lnTo>
                    <a:lnTo>
                      <a:pt x="421" y="103"/>
                    </a:lnTo>
                    <a:lnTo>
                      <a:pt x="406" y="114"/>
                    </a:lnTo>
                    <a:lnTo>
                      <a:pt x="390" y="125"/>
                    </a:lnTo>
                    <a:lnTo>
                      <a:pt x="376" y="137"/>
                    </a:lnTo>
                    <a:lnTo>
                      <a:pt x="362" y="151"/>
                    </a:lnTo>
                    <a:lnTo>
                      <a:pt x="350" y="163"/>
                    </a:lnTo>
                    <a:lnTo>
                      <a:pt x="339" y="176"/>
                    </a:lnTo>
                    <a:lnTo>
                      <a:pt x="329" y="190"/>
                    </a:lnTo>
                    <a:lnTo>
                      <a:pt x="321" y="203"/>
                    </a:lnTo>
                    <a:lnTo>
                      <a:pt x="315" y="216"/>
                    </a:lnTo>
                    <a:lnTo>
                      <a:pt x="309" y="230"/>
                    </a:lnTo>
                    <a:lnTo>
                      <a:pt x="306" y="243"/>
                    </a:lnTo>
                    <a:lnTo>
                      <a:pt x="305" y="255"/>
                    </a:lnTo>
                    <a:lnTo>
                      <a:pt x="305" y="269"/>
                    </a:lnTo>
                    <a:lnTo>
                      <a:pt x="307" y="280"/>
                    </a:lnTo>
                    <a:lnTo>
                      <a:pt x="312" y="292"/>
                    </a:lnTo>
                    <a:lnTo>
                      <a:pt x="319" y="303"/>
                    </a:lnTo>
                    <a:lnTo>
                      <a:pt x="328" y="313"/>
                    </a:lnTo>
                    <a:lnTo>
                      <a:pt x="340" y="323"/>
                    </a:lnTo>
                    <a:lnTo>
                      <a:pt x="353" y="332"/>
                    </a:lnTo>
                    <a:lnTo>
                      <a:pt x="371" y="340"/>
                    </a:lnTo>
                    <a:lnTo>
                      <a:pt x="390" y="347"/>
                    </a:lnTo>
                    <a:lnTo>
                      <a:pt x="413" y="352"/>
                    </a:lnTo>
                    <a:lnTo>
                      <a:pt x="439" y="357"/>
                    </a:lnTo>
                    <a:lnTo>
                      <a:pt x="468" y="360"/>
                    </a:lnTo>
                    <a:lnTo>
                      <a:pt x="518" y="364"/>
                    </a:lnTo>
                    <a:lnTo>
                      <a:pt x="548" y="369"/>
                    </a:lnTo>
                    <a:lnTo>
                      <a:pt x="555" y="370"/>
                    </a:lnTo>
                    <a:lnTo>
                      <a:pt x="559" y="371"/>
                    </a:lnTo>
                    <a:lnTo>
                      <a:pt x="560" y="372"/>
                    </a:lnTo>
                    <a:lnTo>
                      <a:pt x="555" y="373"/>
                    </a:lnTo>
                    <a:lnTo>
                      <a:pt x="539" y="374"/>
                    </a:lnTo>
                    <a:lnTo>
                      <a:pt x="510" y="374"/>
                    </a:lnTo>
                    <a:lnTo>
                      <a:pt x="472" y="373"/>
                    </a:lnTo>
                    <a:lnTo>
                      <a:pt x="426" y="371"/>
                    </a:lnTo>
                    <a:lnTo>
                      <a:pt x="375" y="369"/>
                    </a:lnTo>
                    <a:lnTo>
                      <a:pt x="321" y="367"/>
                    </a:lnTo>
                    <a:lnTo>
                      <a:pt x="266" y="362"/>
                    </a:lnTo>
                    <a:lnTo>
                      <a:pt x="210" y="358"/>
                    </a:lnTo>
                    <a:lnTo>
                      <a:pt x="159" y="353"/>
                    </a:lnTo>
                    <a:lnTo>
                      <a:pt x="113" y="348"/>
                    </a:lnTo>
                    <a:lnTo>
                      <a:pt x="73" y="342"/>
                    </a:lnTo>
                    <a:lnTo>
                      <a:pt x="42" y="337"/>
                    </a:lnTo>
                    <a:lnTo>
                      <a:pt x="31" y="337"/>
                    </a:lnTo>
                    <a:lnTo>
                      <a:pt x="21" y="342"/>
                    </a:lnTo>
                    <a:lnTo>
                      <a:pt x="13" y="353"/>
                    </a:lnTo>
                    <a:lnTo>
                      <a:pt x="6" y="370"/>
                    </a:lnTo>
                    <a:lnTo>
                      <a:pt x="3" y="391"/>
                    </a:lnTo>
                    <a:lnTo>
                      <a:pt x="1" y="417"/>
                    </a:lnTo>
                    <a:lnTo>
                      <a:pt x="0" y="446"/>
                    </a:lnTo>
                    <a:lnTo>
                      <a:pt x="2" y="478"/>
                    </a:lnTo>
                    <a:lnTo>
                      <a:pt x="5" y="514"/>
                    </a:lnTo>
                    <a:lnTo>
                      <a:pt x="10" y="550"/>
                    </a:lnTo>
                    <a:lnTo>
                      <a:pt x="17" y="591"/>
                    </a:lnTo>
                    <a:lnTo>
                      <a:pt x="26" y="633"/>
                    </a:lnTo>
                    <a:lnTo>
                      <a:pt x="37" y="675"/>
                    </a:lnTo>
                    <a:lnTo>
                      <a:pt x="50" y="719"/>
                    </a:lnTo>
                    <a:lnTo>
                      <a:pt x="64" y="762"/>
                    </a:lnTo>
                    <a:lnTo>
                      <a:pt x="81" y="807"/>
                    </a:lnTo>
                    <a:lnTo>
                      <a:pt x="98" y="850"/>
                    </a:lnTo>
                    <a:lnTo>
                      <a:pt x="118" y="892"/>
                    </a:lnTo>
                    <a:lnTo>
                      <a:pt x="139" y="933"/>
                    </a:lnTo>
                    <a:lnTo>
                      <a:pt x="164" y="972"/>
                    </a:lnTo>
                    <a:lnTo>
                      <a:pt x="188" y="1009"/>
                    </a:lnTo>
                    <a:lnTo>
                      <a:pt x="216" y="1043"/>
                    </a:lnTo>
                    <a:lnTo>
                      <a:pt x="245" y="1074"/>
                    </a:lnTo>
                    <a:lnTo>
                      <a:pt x="275" y="1102"/>
                    </a:lnTo>
                    <a:lnTo>
                      <a:pt x="308" y="1125"/>
                    </a:lnTo>
                    <a:lnTo>
                      <a:pt x="341" y="1145"/>
                    </a:lnTo>
                    <a:lnTo>
                      <a:pt x="378" y="1160"/>
                    </a:lnTo>
                    <a:lnTo>
                      <a:pt x="416" y="1169"/>
                    </a:lnTo>
                    <a:lnTo>
                      <a:pt x="454" y="1172"/>
                    </a:lnTo>
                    <a:lnTo>
                      <a:pt x="495" y="1170"/>
                    </a:lnTo>
                    <a:lnTo>
                      <a:pt x="539" y="1161"/>
                    </a:lnTo>
                    <a:lnTo>
                      <a:pt x="583" y="1144"/>
                    </a:lnTo>
                    <a:lnTo>
                      <a:pt x="627" y="1125"/>
                    </a:lnTo>
                    <a:lnTo>
                      <a:pt x="671" y="1105"/>
                    </a:lnTo>
                    <a:lnTo>
                      <a:pt x="711" y="1086"/>
                    </a:lnTo>
                    <a:lnTo>
                      <a:pt x="749" y="1066"/>
                    </a:lnTo>
                    <a:lnTo>
                      <a:pt x="787" y="1047"/>
                    </a:lnTo>
                    <a:lnTo>
                      <a:pt x="823" y="1028"/>
                    </a:lnTo>
                    <a:lnTo>
                      <a:pt x="856" y="1009"/>
                    </a:lnTo>
                    <a:lnTo>
                      <a:pt x="887" y="990"/>
                    </a:lnTo>
                    <a:lnTo>
                      <a:pt x="917" y="973"/>
                    </a:lnTo>
                    <a:lnTo>
                      <a:pt x="946" y="954"/>
                    </a:lnTo>
                    <a:lnTo>
                      <a:pt x="972" y="937"/>
                    </a:lnTo>
                    <a:lnTo>
                      <a:pt x="998" y="919"/>
                    </a:lnTo>
                    <a:lnTo>
                      <a:pt x="1043" y="887"/>
                    </a:lnTo>
                    <a:lnTo>
                      <a:pt x="1083" y="856"/>
                    </a:lnTo>
                    <a:lnTo>
                      <a:pt x="1116" y="828"/>
                    </a:lnTo>
                    <a:lnTo>
                      <a:pt x="1145" y="802"/>
                    </a:lnTo>
                    <a:lnTo>
                      <a:pt x="1169" y="779"/>
                    </a:lnTo>
                    <a:lnTo>
                      <a:pt x="1187" y="760"/>
                    </a:lnTo>
                    <a:lnTo>
                      <a:pt x="1211" y="733"/>
                    </a:lnTo>
                    <a:lnTo>
                      <a:pt x="1219" y="724"/>
                    </a:lnTo>
                    <a:lnTo>
                      <a:pt x="972" y="0"/>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62" name="Freeform 114"/>
              <p:cNvSpPr>
                <a:spLocks noEditPoints="1"/>
              </p:cNvSpPr>
              <p:nvPr/>
            </p:nvSpPr>
            <p:spPr bwMode="auto">
              <a:xfrm>
                <a:off x="1372" y="886"/>
                <a:ext cx="203" cy="197"/>
              </a:xfrm>
              <a:custGeom>
                <a:avLst/>
                <a:gdLst/>
                <a:ahLst/>
                <a:cxnLst>
                  <a:cxn ang="0">
                    <a:pos x="562" y="76"/>
                  </a:cxn>
                  <a:cxn ang="0">
                    <a:pos x="430" y="153"/>
                  </a:cxn>
                  <a:cxn ang="0">
                    <a:pos x="357" y="227"/>
                  </a:cxn>
                  <a:cxn ang="0">
                    <a:pos x="322" y="284"/>
                  </a:cxn>
                  <a:cxn ang="0">
                    <a:pos x="305" y="350"/>
                  </a:cxn>
                  <a:cxn ang="0">
                    <a:pos x="163" y="348"/>
                  </a:cxn>
                  <a:cxn ang="0">
                    <a:pos x="114" y="346"/>
                  </a:cxn>
                  <a:cxn ang="0">
                    <a:pos x="70" y="362"/>
                  </a:cxn>
                  <a:cxn ang="0">
                    <a:pos x="35" y="396"/>
                  </a:cxn>
                  <a:cxn ang="0">
                    <a:pos x="7" y="468"/>
                  </a:cxn>
                  <a:cxn ang="0">
                    <a:pos x="1" y="580"/>
                  </a:cxn>
                  <a:cxn ang="0">
                    <a:pos x="18" y="716"/>
                  </a:cxn>
                  <a:cxn ang="0">
                    <a:pos x="57" y="864"/>
                  </a:cxn>
                  <a:cxn ang="0">
                    <a:pos x="113" y="1011"/>
                  </a:cxn>
                  <a:cxn ang="0">
                    <a:pos x="189" y="1145"/>
                  </a:cxn>
                  <a:cxn ang="0">
                    <a:pos x="266" y="1244"/>
                  </a:cxn>
                  <a:cxn ang="0">
                    <a:pos x="334" y="1301"/>
                  </a:cxn>
                  <a:cxn ang="0">
                    <a:pos x="405" y="1343"/>
                  </a:cxn>
                  <a:cxn ang="0">
                    <a:pos x="480" y="1368"/>
                  </a:cxn>
                  <a:cxn ang="0">
                    <a:pos x="558" y="1376"/>
                  </a:cxn>
                  <a:cxn ang="0">
                    <a:pos x="638" y="1367"/>
                  </a:cxn>
                  <a:cxn ang="0">
                    <a:pos x="719" y="1340"/>
                  </a:cxn>
                  <a:cxn ang="0">
                    <a:pos x="931" y="1238"/>
                  </a:cxn>
                  <a:cxn ang="0">
                    <a:pos x="1097" y="1140"/>
                  </a:cxn>
                  <a:cxn ang="0">
                    <a:pos x="1280" y="1005"/>
                  </a:cxn>
                  <a:cxn ang="0">
                    <a:pos x="1394" y="887"/>
                  </a:cxn>
                  <a:cxn ang="0">
                    <a:pos x="689" y="244"/>
                  </a:cxn>
                  <a:cxn ang="0">
                    <a:pos x="904" y="222"/>
                  </a:cxn>
                  <a:cxn ang="0">
                    <a:pos x="1076" y="426"/>
                  </a:cxn>
                  <a:cxn ang="0">
                    <a:pos x="1205" y="808"/>
                  </a:cxn>
                  <a:cxn ang="0">
                    <a:pos x="1114" y="889"/>
                  </a:cxn>
                  <a:cxn ang="0">
                    <a:pos x="951" y="1003"/>
                  </a:cxn>
                  <a:cxn ang="0">
                    <a:pos x="702" y="1134"/>
                  </a:cxn>
                  <a:cxn ang="0">
                    <a:pos x="582" y="1179"/>
                  </a:cxn>
                  <a:cxn ang="0">
                    <a:pos x="511" y="1174"/>
                  </a:cxn>
                  <a:cxn ang="0">
                    <a:pos x="445" y="1141"/>
                  </a:cxn>
                  <a:cxn ang="0">
                    <a:pos x="378" y="1075"/>
                  </a:cxn>
                  <a:cxn ang="0">
                    <a:pos x="320" y="988"/>
                  </a:cxn>
                  <a:cxn ang="0">
                    <a:pos x="265" y="869"/>
                  </a:cxn>
                  <a:cxn ang="0">
                    <a:pos x="210" y="671"/>
                  </a:cxn>
                  <a:cxn ang="0">
                    <a:pos x="261" y="558"/>
                  </a:cxn>
                  <a:cxn ang="0">
                    <a:pos x="498" y="580"/>
                  </a:cxn>
                  <a:cxn ang="0">
                    <a:pos x="658" y="573"/>
                  </a:cxn>
                  <a:cxn ang="0">
                    <a:pos x="715" y="554"/>
                  </a:cxn>
                  <a:cxn ang="0">
                    <a:pos x="742" y="430"/>
                  </a:cxn>
                  <a:cxn ang="0">
                    <a:pos x="709" y="395"/>
                  </a:cxn>
                  <a:cxn ang="0">
                    <a:pos x="656" y="378"/>
                  </a:cxn>
                  <a:cxn ang="0">
                    <a:pos x="530" y="362"/>
                  </a:cxn>
                  <a:cxn ang="0">
                    <a:pos x="521" y="333"/>
                  </a:cxn>
                  <a:cxn ang="0">
                    <a:pos x="568" y="293"/>
                  </a:cxn>
                  <a:cxn ang="0">
                    <a:pos x="633" y="258"/>
                  </a:cxn>
                  <a:cxn ang="0">
                    <a:pos x="119" y="537"/>
                  </a:cxn>
                </a:cxnLst>
                <a:rect l="0" t="0" r="r" b="b"/>
                <a:pathLst>
                  <a:path w="1423" h="1376">
                    <a:moveTo>
                      <a:pt x="1065" y="8"/>
                    </a:moveTo>
                    <a:lnTo>
                      <a:pt x="648" y="53"/>
                    </a:lnTo>
                    <a:lnTo>
                      <a:pt x="620" y="58"/>
                    </a:lnTo>
                    <a:lnTo>
                      <a:pt x="591" y="66"/>
                    </a:lnTo>
                    <a:lnTo>
                      <a:pt x="562" y="76"/>
                    </a:lnTo>
                    <a:lnTo>
                      <a:pt x="535" y="88"/>
                    </a:lnTo>
                    <a:lnTo>
                      <a:pt x="507" y="102"/>
                    </a:lnTo>
                    <a:lnTo>
                      <a:pt x="480" y="117"/>
                    </a:lnTo>
                    <a:lnTo>
                      <a:pt x="455" y="134"/>
                    </a:lnTo>
                    <a:lnTo>
                      <a:pt x="430" y="153"/>
                    </a:lnTo>
                    <a:lnTo>
                      <a:pt x="407" y="172"/>
                    </a:lnTo>
                    <a:lnTo>
                      <a:pt x="386" y="193"/>
                    </a:lnTo>
                    <a:lnTo>
                      <a:pt x="376" y="204"/>
                    </a:lnTo>
                    <a:lnTo>
                      <a:pt x="366" y="215"/>
                    </a:lnTo>
                    <a:lnTo>
                      <a:pt x="357" y="227"/>
                    </a:lnTo>
                    <a:lnTo>
                      <a:pt x="350" y="238"/>
                    </a:lnTo>
                    <a:lnTo>
                      <a:pt x="342" y="249"/>
                    </a:lnTo>
                    <a:lnTo>
                      <a:pt x="334" y="261"/>
                    </a:lnTo>
                    <a:lnTo>
                      <a:pt x="328" y="273"/>
                    </a:lnTo>
                    <a:lnTo>
                      <a:pt x="322" y="284"/>
                    </a:lnTo>
                    <a:lnTo>
                      <a:pt x="317" y="297"/>
                    </a:lnTo>
                    <a:lnTo>
                      <a:pt x="313" y="309"/>
                    </a:lnTo>
                    <a:lnTo>
                      <a:pt x="310" y="322"/>
                    </a:lnTo>
                    <a:lnTo>
                      <a:pt x="307" y="335"/>
                    </a:lnTo>
                    <a:lnTo>
                      <a:pt x="305" y="350"/>
                    </a:lnTo>
                    <a:lnTo>
                      <a:pt x="305" y="366"/>
                    </a:lnTo>
                    <a:lnTo>
                      <a:pt x="261" y="361"/>
                    </a:lnTo>
                    <a:lnTo>
                      <a:pt x="221" y="357"/>
                    </a:lnTo>
                    <a:lnTo>
                      <a:pt x="188" y="352"/>
                    </a:lnTo>
                    <a:lnTo>
                      <a:pt x="163" y="348"/>
                    </a:lnTo>
                    <a:lnTo>
                      <a:pt x="153" y="346"/>
                    </a:lnTo>
                    <a:lnTo>
                      <a:pt x="143" y="345"/>
                    </a:lnTo>
                    <a:lnTo>
                      <a:pt x="133" y="343"/>
                    </a:lnTo>
                    <a:lnTo>
                      <a:pt x="124" y="345"/>
                    </a:lnTo>
                    <a:lnTo>
                      <a:pt x="114" y="346"/>
                    </a:lnTo>
                    <a:lnTo>
                      <a:pt x="106" y="347"/>
                    </a:lnTo>
                    <a:lnTo>
                      <a:pt x="97" y="350"/>
                    </a:lnTo>
                    <a:lnTo>
                      <a:pt x="88" y="354"/>
                    </a:lnTo>
                    <a:lnTo>
                      <a:pt x="79" y="357"/>
                    </a:lnTo>
                    <a:lnTo>
                      <a:pt x="70" y="362"/>
                    </a:lnTo>
                    <a:lnTo>
                      <a:pt x="62" y="368"/>
                    </a:lnTo>
                    <a:lnTo>
                      <a:pt x="54" y="374"/>
                    </a:lnTo>
                    <a:lnTo>
                      <a:pt x="48" y="380"/>
                    </a:lnTo>
                    <a:lnTo>
                      <a:pt x="41" y="388"/>
                    </a:lnTo>
                    <a:lnTo>
                      <a:pt x="35" y="396"/>
                    </a:lnTo>
                    <a:lnTo>
                      <a:pt x="29" y="404"/>
                    </a:lnTo>
                    <a:lnTo>
                      <a:pt x="22" y="418"/>
                    </a:lnTo>
                    <a:lnTo>
                      <a:pt x="16" y="433"/>
                    </a:lnTo>
                    <a:lnTo>
                      <a:pt x="11" y="449"/>
                    </a:lnTo>
                    <a:lnTo>
                      <a:pt x="7" y="468"/>
                    </a:lnTo>
                    <a:lnTo>
                      <a:pt x="3" y="488"/>
                    </a:lnTo>
                    <a:lnTo>
                      <a:pt x="1" y="509"/>
                    </a:lnTo>
                    <a:lnTo>
                      <a:pt x="0" y="532"/>
                    </a:lnTo>
                    <a:lnTo>
                      <a:pt x="0" y="555"/>
                    </a:lnTo>
                    <a:lnTo>
                      <a:pt x="1" y="580"/>
                    </a:lnTo>
                    <a:lnTo>
                      <a:pt x="2" y="605"/>
                    </a:lnTo>
                    <a:lnTo>
                      <a:pt x="6" y="632"/>
                    </a:lnTo>
                    <a:lnTo>
                      <a:pt x="9" y="660"/>
                    </a:lnTo>
                    <a:lnTo>
                      <a:pt x="13" y="688"/>
                    </a:lnTo>
                    <a:lnTo>
                      <a:pt x="18" y="716"/>
                    </a:lnTo>
                    <a:lnTo>
                      <a:pt x="25" y="744"/>
                    </a:lnTo>
                    <a:lnTo>
                      <a:pt x="31" y="775"/>
                    </a:lnTo>
                    <a:lnTo>
                      <a:pt x="39" y="805"/>
                    </a:lnTo>
                    <a:lnTo>
                      <a:pt x="47" y="834"/>
                    </a:lnTo>
                    <a:lnTo>
                      <a:pt x="57" y="864"/>
                    </a:lnTo>
                    <a:lnTo>
                      <a:pt x="67" y="894"/>
                    </a:lnTo>
                    <a:lnTo>
                      <a:pt x="77" y="924"/>
                    </a:lnTo>
                    <a:lnTo>
                      <a:pt x="89" y="953"/>
                    </a:lnTo>
                    <a:lnTo>
                      <a:pt x="101" y="983"/>
                    </a:lnTo>
                    <a:lnTo>
                      <a:pt x="113" y="1011"/>
                    </a:lnTo>
                    <a:lnTo>
                      <a:pt x="128" y="1040"/>
                    </a:lnTo>
                    <a:lnTo>
                      <a:pt x="142" y="1068"/>
                    </a:lnTo>
                    <a:lnTo>
                      <a:pt x="157" y="1094"/>
                    </a:lnTo>
                    <a:lnTo>
                      <a:pt x="172" y="1120"/>
                    </a:lnTo>
                    <a:lnTo>
                      <a:pt x="189" y="1145"/>
                    </a:lnTo>
                    <a:lnTo>
                      <a:pt x="205" y="1170"/>
                    </a:lnTo>
                    <a:lnTo>
                      <a:pt x="223" y="1193"/>
                    </a:lnTo>
                    <a:lnTo>
                      <a:pt x="241" y="1215"/>
                    </a:lnTo>
                    <a:lnTo>
                      <a:pt x="253" y="1229"/>
                    </a:lnTo>
                    <a:lnTo>
                      <a:pt x="266" y="1244"/>
                    </a:lnTo>
                    <a:lnTo>
                      <a:pt x="280" y="1256"/>
                    </a:lnTo>
                    <a:lnTo>
                      <a:pt x="293" y="1268"/>
                    </a:lnTo>
                    <a:lnTo>
                      <a:pt x="306" y="1280"/>
                    </a:lnTo>
                    <a:lnTo>
                      <a:pt x="320" y="1291"/>
                    </a:lnTo>
                    <a:lnTo>
                      <a:pt x="334" y="1301"/>
                    </a:lnTo>
                    <a:lnTo>
                      <a:pt x="347" y="1311"/>
                    </a:lnTo>
                    <a:lnTo>
                      <a:pt x="362" y="1320"/>
                    </a:lnTo>
                    <a:lnTo>
                      <a:pt x="376" y="1328"/>
                    </a:lnTo>
                    <a:lnTo>
                      <a:pt x="391" y="1336"/>
                    </a:lnTo>
                    <a:lnTo>
                      <a:pt x="405" y="1343"/>
                    </a:lnTo>
                    <a:lnTo>
                      <a:pt x="420" y="1349"/>
                    </a:lnTo>
                    <a:lnTo>
                      <a:pt x="435" y="1355"/>
                    </a:lnTo>
                    <a:lnTo>
                      <a:pt x="450" y="1360"/>
                    </a:lnTo>
                    <a:lnTo>
                      <a:pt x="465" y="1364"/>
                    </a:lnTo>
                    <a:lnTo>
                      <a:pt x="480" y="1368"/>
                    </a:lnTo>
                    <a:lnTo>
                      <a:pt x="496" y="1371"/>
                    </a:lnTo>
                    <a:lnTo>
                      <a:pt x="511" y="1373"/>
                    </a:lnTo>
                    <a:lnTo>
                      <a:pt x="527" y="1375"/>
                    </a:lnTo>
                    <a:lnTo>
                      <a:pt x="542" y="1376"/>
                    </a:lnTo>
                    <a:lnTo>
                      <a:pt x="558" y="1376"/>
                    </a:lnTo>
                    <a:lnTo>
                      <a:pt x="574" y="1376"/>
                    </a:lnTo>
                    <a:lnTo>
                      <a:pt x="590" y="1374"/>
                    </a:lnTo>
                    <a:lnTo>
                      <a:pt x="606" y="1373"/>
                    </a:lnTo>
                    <a:lnTo>
                      <a:pt x="621" y="1371"/>
                    </a:lnTo>
                    <a:lnTo>
                      <a:pt x="638" y="1367"/>
                    </a:lnTo>
                    <a:lnTo>
                      <a:pt x="653" y="1363"/>
                    </a:lnTo>
                    <a:lnTo>
                      <a:pt x="670" y="1358"/>
                    </a:lnTo>
                    <a:lnTo>
                      <a:pt x="687" y="1353"/>
                    </a:lnTo>
                    <a:lnTo>
                      <a:pt x="702" y="1347"/>
                    </a:lnTo>
                    <a:lnTo>
                      <a:pt x="719" y="1340"/>
                    </a:lnTo>
                    <a:lnTo>
                      <a:pt x="765" y="1319"/>
                    </a:lnTo>
                    <a:lnTo>
                      <a:pt x="810" y="1299"/>
                    </a:lnTo>
                    <a:lnTo>
                      <a:pt x="852" y="1279"/>
                    </a:lnTo>
                    <a:lnTo>
                      <a:pt x="892" y="1259"/>
                    </a:lnTo>
                    <a:lnTo>
                      <a:pt x="931" y="1238"/>
                    </a:lnTo>
                    <a:lnTo>
                      <a:pt x="967" y="1218"/>
                    </a:lnTo>
                    <a:lnTo>
                      <a:pt x="1003" y="1199"/>
                    </a:lnTo>
                    <a:lnTo>
                      <a:pt x="1036" y="1179"/>
                    </a:lnTo>
                    <a:lnTo>
                      <a:pt x="1067" y="1160"/>
                    </a:lnTo>
                    <a:lnTo>
                      <a:pt x="1097" y="1140"/>
                    </a:lnTo>
                    <a:lnTo>
                      <a:pt x="1126" y="1122"/>
                    </a:lnTo>
                    <a:lnTo>
                      <a:pt x="1152" y="1103"/>
                    </a:lnTo>
                    <a:lnTo>
                      <a:pt x="1200" y="1069"/>
                    </a:lnTo>
                    <a:lnTo>
                      <a:pt x="1243" y="1035"/>
                    </a:lnTo>
                    <a:lnTo>
                      <a:pt x="1280" y="1005"/>
                    </a:lnTo>
                    <a:lnTo>
                      <a:pt x="1310" y="977"/>
                    </a:lnTo>
                    <a:lnTo>
                      <a:pt x="1337" y="953"/>
                    </a:lnTo>
                    <a:lnTo>
                      <a:pt x="1357" y="931"/>
                    </a:lnTo>
                    <a:lnTo>
                      <a:pt x="1384" y="900"/>
                    </a:lnTo>
                    <a:lnTo>
                      <a:pt x="1394" y="887"/>
                    </a:lnTo>
                    <a:lnTo>
                      <a:pt x="1423" y="846"/>
                    </a:lnTo>
                    <a:lnTo>
                      <a:pt x="1137" y="0"/>
                    </a:lnTo>
                    <a:lnTo>
                      <a:pt x="1065" y="8"/>
                    </a:lnTo>
                    <a:close/>
                    <a:moveTo>
                      <a:pt x="679" y="245"/>
                    </a:moveTo>
                    <a:lnTo>
                      <a:pt x="689" y="244"/>
                    </a:lnTo>
                    <a:lnTo>
                      <a:pt x="713" y="242"/>
                    </a:lnTo>
                    <a:lnTo>
                      <a:pt x="752" y="238"/>
                    </a:lnTo>
                    <a:lnTo>
                      <a:pt x="799" y="233"/>
                    </a:lnTo>
                    <a:lnTo>
                      <a:pt x="851" y="228"/>
                    </a:lnTo>
                    <a:lnTo>
                      <a:pt x="904" y="222"/>
                    </a:lnTo>
                    <a:lnTo>
                      <a:pt x="956" y="217"/>
                    </a:lnTo>
                    <a:lnTo>
                      <a:pt x="1003" y="211"/>
                    </a:lnTo>
                    <a:lnTo>
                      <a:pt x="1020" y="264"/>
                    </a:lnTo>
                    <a:lnTo>
                      <a:pt x="1046" y="339"/>
                    </a:lnTo>
                    <a:lnTo>
                      <a:pt x="1076" y="426"/>
                    </a:lnTo>
                    <a:lnTo>
                      <a:pt x="1107" y="519"/>
                    </a:lnTo>
                    <a:lnTo>
                      <a:pt x="1138" y="612"/>
                    </a:lnTo>
                    <a:lnTo>
                      <a:pt x="1167" y="695"/>
                    </a:lnTo>
                    <a:lnTo>
                      <a:pt x="1190" y="763"/>
                    </a:lnTo>
                    <a:lnTo>
                      <a:pt x="1205" y="808"/>
                    </a:lnTo>
                    <a:lnTo>
                      <a:pt x="1192" y="820"/>
                    </a:lnTo>
                    <a:lnTo>
                      <a:pt x="1177" y="836"/>
                    </a:lnTo>
                    <a:lnTo>
                      <a:pt x="1158" y="851"/>
                    </a:lnTo>
                    <a:lnTo>
                      <a:pt x="1137" y="869"/>
                    </a:lnTo>
                    <a:lnTo>
                      <a:pt x="1114" y="889"/>
                    </a:lnTo>
                    <a:lnTo>
                      <a:pt x="1087" y="909"/>
                    </a:lnTo>
                    <a:lnTo>
                      <a:pt x="1058" y="932"/>
                    </a:lnTo>
                    <a:lnTo>
                      <a:pt x="1025" y="954"/>
                    </a:lnTo>
                    <a:lnTo>
                      <a:pt x="989" y="978"/>
                    </a:lnTo>
                    <a:lnTo>
                      <a:pt x="951" y="1003"/>
                    </a:lnTo>
                    <a:lnTo>
                      <a:pt x="908" y="1027"/>
                    </a:lnTo>
                    <a:lnTo>
                      <a:pt x="862" y="1054"/>
                    </a:lnTo>
                    <a:lnTo>
                      <a:pt x="813" y="1080"/>
                    </a:lnTo>
                    <a:lnTo>
                      <a:pt x="760" y="1107"/>
                    </a:lnTo>
                    <a:lnTo>
                      <a:pt x="702" y="1134"/>
                    </a:lnTo>
                    <a:lnTo>
                      <a:pt x="642" y="1161"/>
                    </a:lnTo>
                    <a:lnTo>
                      <a:pt x="627" y="1167"/>
                    </a:lnTo>
                    <a:lnTo>
                      <a:pt x="611" y="1172"/>
                    </a:lnTo>
                    <a:lnTo>
                      <a:pt x="597" y="1176"/>
                    </a:lnTo>
                    <a:lnTo>
                      <a:pt x="582" y="1179"/>
                    </a:lnTo>
                    <a:lnTo>
                      <a:pt x="567" y="1180"/>
                    </a:lnTo>
                    <a:lnTo>
                      <a:pt x="554" y="1180"/>
                    </a:lnTo>
                    <a:lnTo>
                      <a:pt x="539" y="1180"/>
                    </a:lnTo>
                    <a:lnTo>
                      <a:pt x="525" y="1178"/>
                    </a:lnTo>
                    <a:lnTo>
                      <a:pt x="511" y="1174"/>
                    </a:lnTo>
                    <a:lnTo>
                      <a:pt x="498" y="1170"/>
                    </a:lnTo>
                    <a:lnTo>
                      <a:pt x="485" y="1164"/>
                    </a:lnTo>
                    <a:lnTo>
                      <a:pt x="472" y="1158"/>
                    </a:lnTo>
                    <a:lnTo>
                      <a:pt x="458" y="1150"/>
                    </a:lnTo>
                    <a:lnTo>
                      <a:pt x="445" y="1141"/>
                    </a:lnTo>
                    <a:lnTo>
                      <a:pt x="432" y="1131"/>
                    </a:lnTo>
                    <a:lnTo>
                      <a:pt x="418" y="1119"/>
                    </a:lnTo>
                    <a:lnTo>
                      <a:pt x="404" y="1105"/>
                    </a:lnTo>
                    <a:lnTo>
                      <a:pt x="391" y="1091"/>
                    </a:lnTo>
                    <a:lnTo>
                      <a:pt x="378" y="1075"/>
                    </a:lnTo>
                    <a:lnTo>
                      <a:pt x="365" y="1060"/>
                    </a:lnTo>
                    <a:lnTo>
                      <a:pt x="353" y="1043"/>
                    </a:lnTo>
                    <a:lnTo>
                      <a:pt x="342" y="1025"/>
                    </a:lnTo>
                    <a:lnTo>
                      <a:pt x="331" y="1007"/>
                    </a:lnTo>
                    <a:lnTo>
                      <a:pt x="320" y="988"/>
                    </a:lnTo>
                    <a:lnTo>
                      <a:pt x="310" y="969"/>
                    </a:lnTo>
                    <a:lnTo>
                      <a:pt x="300" y="949"/>
                    </a:lnTo>
                    <a:lnTo>
                      <a:pt x="291" y="931"/>
                    </a:lnTo>
                    <a:lnTo>
                      <a:pt x="282" y="910"/>
                    </a:lnTo>
                    <a:lnTo>
                      <a:pt x="265" y="869"/>
                    </a:lnTo>
                    <a:lnTo>
                      <a:pt x="251" y="828"/>
                    </a:lnTo>
                    <a:lnTo>
                      <a:pt x="237" y="788"/>
                    </a:lnTo>
                    <a:lnTo>
                      <a:pt x="228" y="748"/>
                    </a:lnTo>
                    <a:lnTo>
                      <a:pt x="218" y="709"/>
                    </a:lnTo>
                    <a:lnTo>
                      <a:pt x="210" y="671"/>
                    </a:lnTo>
                    <a:lnTo>
                      <a:pt x="204" y="636"/>
                    </a:lnTo>
                    <a:lnTo>
                      <a:pt x="200" y="604"/>
                    </a:lnTo>
                    <a:lnTo>
                      <a:pt x="198" y="575"/>
                    </a:lnTo>
                    <a:lnTo>
                      <a:pt x="196" y="550"/>
                    </a:lnTo>
                    <a:lnTo>
                      <a:pt x="261" y="558"/>
                    </a:lnTo>
                    <a:lnTo>
                      <a:pt x="336" y="567"/>
                    </a:lnTo>
                    <a:lnTo>
                      <a:pt x="376" y="572"/>
                    </a:lnTo>
                    <a:lnTo>
                      <a:pt x="417" y="575"/>
                    </a:lnTo>
                    <a:lnTo>
                      <a:pt x="458" y="577"/>
                    </a:lnTo>
                    <a:lnTo>
                      <a:pt x="498" y="580"/>
                    </a:lnTo>
                    <a:lnTo>
                      <a:pt x="538" y="581"/>
                    </a:lnTo>
                    <a:lnTo>
                      <a:pt x="576" y="580"/>
                    </a:lnTo>
                    <a:lnTo>
                      <a:pt x="611" y="579"/>
                    </a:lnTo>
                    <a:lnTo>
                      <a:pt x="643" y="575"/>
                    </a:lnTo>
                    <a:lnTo>
                      <a:pt x="658" y="573"/>
                    </a:lnTo>
                    <a:lnTo>
                      <a:pt x="672" y="570"/>
                    </a:lnTo>
                    <a:lnTo>
                      <a:pt x="684" y="566"/>
                    </a:lnTo>
                    <a:lnTo>
                      <a:pt x="697" y="563"/>
                    </a:lnTo>
                    <a:lnTo>
                      <a:pt x="707" y="558"/>
                    </a:lnTo>
                    <a:lnTo>
                      <a:pt x="715" y="554"/>
                    </a:lnTo>
                    <a:lnTo>
                      <a:pt x="723" y="548"/>
                    </a:lnTo>
                    <a:lnTo>
                      <a:pt x="730" y="542"/>
                    </a:lnTo>
                    <a:lnTo>
                      <a:pt x="769" y="497"/>
                    </a:lnTo>
                    <a:lnTo>
                      <a:pt x="747" y="442"/>
                    </a:lnTo>
                    <a:lnTo>
                      <a:pt x="742" y="430"/>
                    </a:lnTo>
                    <a:lnTo>
                      <a:pt x="737" y="421"/>
                    </a:lnTo>
                    <a:lnTo>
                      <a:pt x="731" y="414"/>
                    </a:lnTo>
                    <a:lnTo>
                      <a:pt x="724" y="406"/>
                    </a:lnTo>
                    <a:lnTo>
                      <a:pt x="718" y="400"/>
                    </a:lnTo>
                    <a:lnTo>
                      <a:pt x="709" y="395"/>
                    </a:lnTo>
                    <a:lnTo>
                      <a:pt x="700" y="390"/>
                    </a:lnTo>
                    <a:lnTo>
                      <a:pt x="691" y="386"/>
                    </a:lnTo>
                    <a:lnTo>
                      <a:pt x="680" y="384"/>
                    </a:lnTo>
                    <a:lnTo>
                      <a:pt x="668" y="380"/>
                    </a:lnTo>
                    <a:lnTo>
                      <a:pt x="656" y="378"/>
                    </a:lnTo>
                    <a:lnTo>
                      <a:pt x="641" y="376"/>
                    </a:lnTo>
                    <a:lnTo>
                      <a:pt x="610" y="372"/>
                    </a:lnTo>
                    <a:lnTo>
                      <a:pt x="572" y="369"/>
                    </a:lnTo>
                    <a:lnTo>
                      <a:pt x="549" y="366"/>
                    </a:lnTo>
                    <a:lnTo>
                      <a:pt x="530" y="362"/>
                    </a:lnTo>
                    <a:lnTo>
                      <a:pt x="516" y="359"/>
                    </a:lnTo>
                    <a:lnTo>
                      <a:pt x="506" y="355"/>
                    </a:lnTo>
                    <a:lnTo>
                      <a:pt x="509" y="348"/>
                    </a:lnTo>
                    <a:lnTo>
                      <a:pt x="515" y="341"/>
                    </a:lnTo>
                    <a:lnTo>
                      <a:pt x="521" y="333"/>
                    </a:lnTo>
                    <a:lnTo>
                      <a:pt x="528" y="326"/>
                    </a:lnTo>
                    <a:lnTo>
                      <a:pt x="537" y="318"/>
                    </a:lnTo>
                    <a:lnTo>
                      <a:pt x="546" y="309"/>
                    </a:lnTo>
                    <a:lnTo>
                      <a:pt x="557" y="301"/>
                    </a:lnTo>
                    <a:lnTo>
                      <a:pt x="568" y="293"/>
                    </a:lnTo>
                    <a:lnTo>
                      <a:pt x="579" y="286"/>
                    </a:lnTo>
                    <a:lnTo>
                      <a:pt x="592" y="278"/>
                    </a:lnTo>
                    <a:lnTo>
                      <a:pt x="605" y="270"/>
                    </a:lnTo>
                    <a:lnTo>
                      <a:pt x="619" y="264"/>
                    </a:lnTo>
                    <a:lnTo>
                      <a:pt x="633" y="258"/>
                    </a:lnTo>
                    <a:lnTo>
                      <a:pt x="648" y="253"/>
                    </a:lnTo>
                    <a:lnTo>
                      <a:pt x="663" y="249"/>
                    </a:lnTo>
                    <a:lnTo>
                      <a:pt x="679" y="245"/>
                    </a:lnTo>
                    <a:close/>
                    <a:moveTo>
                      <a:pt x="121" y="538"/>
                    </a:moveTo>
                    <a:lnTo>
                      <a:pt x="119" y="537"/>
                    </a:lnTo>
                    <a:lnTo>
                      <a:pt x="115" y="537"/>
                    </a:lnTo>
                    <a:lnTo>
                      <a:pt x="118" y="537"/>
                    </a:lnTo>
                    <a:lnTo>
                      <a:pt x="121" y="53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61" name="Freeform 113"/>
              <p:cNvSpPr>
                <a:spLocks/>
              </p:cNvSpPr>
              <p:nvPr/>
            </p:nvSpPr>
            <p:spPr bwMode="auto">
              <a:xfrm>
                <a:off x="1494" y="841"/>
                <a:ext cx="368" cy="197"/>
              </a:xfrm>
              <a:custGeom>
                <a:avLst/>
                <a:gdLst/>
                <a:ahLst/>
                <a:cxnLst>
                  <a:cxn ang="0">
                    <a:pos x="988" y="1202"/>
                  </a:cxn>
                  <a:cxn ang="0">
                    <a:pos x="1170" y="1145"/>
                  </a:cxn>
                  <a:cxn ang="0">
                    <a:pos x="1345" y="1085"/>
                  </a:cxn>
                  <a:cxn ang="0">
                    <a:pos x="1511" y="1022"/>
                  </a:cxn>
                  <a:cxn ang="0">
                    <a:pos x="1669" y="956"/>
                  </a:cxn>
                  <a:cxn ang="0">
                    <a:pos x="1817" y="889"/>
                  </a:cxn>
                  <a:cxn ang="0">
                    <a:pos x="1955" y="820"/>
                  </a:cxn>
                  <a:cxn ang="0">
                    <a:pos x="2081" y="751"/>
                  </a:cxn>
                  <a:cxn ang="0">
                    <a:pos x="2194" y="682"/>
                  </a:cxn>
                  <a:cxn ang="0">
                    <a:pos x="2295" y="613"/>
                  </a:cxn>
                  <a:cxn ang="0">
                    <a:pos x="2383" y="544"/>
                  </a:cxn>
                  <a:cxn ang="0">
                    <a:pos x="2454" y="477"/>
                  </a:cxn>
                  <a:cxn ang="0">
                    <a:pos x="2510" y="412"/>
                  </a:cxn>
                  <a:cxn ang="0">
                    <a:pos x="2550" y="350"/>
                  </a:cxn>
                  <a:cxn ang="0">
                    <a:pos x="2573" y="290"/>
                  </a:cxn>
                  <a:cxn ang="0">
                    <a:pos x="2577" y="234"/>
                  </a:cxn>
                  <a:cxn ang="0">
                    <a:pos x="2563" y="182"/>
                  </a:cxn>
                  <a:cxn ang="0">
                    <a:pos x="2529" y="136"/>
                  </a:cxn>
                  <a:cxn ang="0">
                    <a:pos x="2479" y="97"/>
                  </a:cxn>
                  <a:cxn ang="0">
                    <a:pos x="2413" y="64"/>
                  </a:cxn>
                  <a:cxn ang="0">
                    <a:pos x="2331" y="38"/>
                  </a:cxn>
                  <a:cxn ang="0">
                    <a:pos x="2234" y="19"/>
                  </a:cxn>
                  <a:cxn ang="0">
                    <a:pos x="2126" y="7"/>
                  </a:cxn>
                  <a:cxn ang="0">
                    <a:pos x="2004" y="0"/>
                  </a:cxn>
                  <a:cxn ang="0">
                    <a:pos x="1871" y="1"/>
                  </a:cxn>
                  <a:cxn ang="0">
                    <a:pos x="1726" y="9"/>
                  </a:cxn>
                  <a:cxn ang="0">
                    <a:pos x="1573" y="23"/>
                  </a:cxn>
                  <a:cxn ang="0">
                    <a:pos x="1413" y="44"/>
                  </a:cxn>
                  <a:cxn ang="0">
                    <a:pos x="1244" y="70"/>
                  </a:cxn>
                  <a:cxn ang="0">
                    <a:pos x="1069" y="104"/>
                  </a:cxn>
                  <a:cxn ang="0">
                    <a:pos x="888" y="145"/>
                  </a:cxn>
                  <a:cxn ang="0">
                    <a:pos x="703" y="192"/>
                  </a:cxn>
                  <a:cxn ang="0">
                    <a:pos x="529" y="241"/>
                  </a:cxn>
                  <a:cxn ang="0">
                    <a:pos x="370" y="290"/>
                  </a:cxn>
                  <a:cxn ang="0">
                    <a:pos x="218" y="342"/>
                  </a:cxn>
                  <a:cxn ang="0">
                    <a:pos x="71" y="396"/>
                  </a:cxn>
                  <a:cxn ang="0">
                    <a:pos x="268" y="1375"/>
                  </a:cxn>
                  <a:cxn ang="0">
                    <a:pos x="419" y="1346"/>
                  </a:cxn>
                  <a:cxn ang="0">
                    <a:pos x="574" y="1311"/>
                  </a:cxn>
                  <a:cxn ang="0">
                    <a:pos x="733" y="1273"/>
                  </a:cxn>
                  <a:cxn ang="0">
                    <a:pos x="893" y="1230"/>
                  </a:cxn>
                </a:cxnLst>
                <a:rect l="0" t="0" r="r" b="b"/>
                <a:pathLst>
                  <a:path w="2577" h="1375">
                    <a:moveTo>
                      <a:pt x="893" y="1230"/>
                    </a:moveTo>
                    <a:lnTo>
                      <a:pt x="988" y="1202"/>
                    </a:lnTo>
                    <a:lnTo>
                      <a:pt x="1080" y="1174"/>
                    </a:lnTo>
                    <a:lnTo>
                      <a:pt x="1170" y="1145"/>
                    </a:lnTo>
                    <a:lnTo>
                      <a:pt x="1258" y="1115"/>
                    </a:lnTo>
                    <a:lnTo>
                      <a:pt x="1345" y="1085"/>
                    </a:lnTo>
                    <a:lnTo>
                      <a:pt x="1429" y="1053"/>
                    </a:lnTo>
                    <a:lnTo>
                      <a:pt x="1511" y="1022"/>
                    </a:lnTo>
                    <a:lnTo>
                      <a:pt x="1591" y="989"/>
                    </a:lnTo>
                    <a:lnTo>
                      <a:pt x="1669" y="956"/>
                    </a:lnTo>
                    <a:lnTo>
                      <a:pt x="1744" y="923"/>
                    </a:lnTo>
                    <a:lnTo>
                      <a:pt x="1817" y="889"/>
                    </a:lnTo>
                    <a:lnTo>
                      <a:pt x="1887" y="855"/>
                    </a:lnTo>
                    <a:lnTo>
                      <a:pt x="1955" y="820"/>
                    </a:lnTo>
                    <a:lnTo>
                      <a:pt x="2019" y="786"/>
                    </a:lnTo>
                    <a:lnTo>
                      <a:pt x="2081" y="751"/>
                    </a:lnTo>
                    <a:lnTo>
                      <a:pt x="2140" y="717"/>
                    </a:lnTo>
                    <a:lnTo>
                      <a:pt x="2194" y="682"/>
                    </a:lnTo>
                    <a:lnTo>
                      <a:pt x="2247" y="647"/>
                    </a:lnTo>
                    <a:lnTo>
                      <a:pt x="2295" y="613"/>
                    </a:lnTo>
                    <a:lnTo>
                      <a:pt x="2341" y="578"/>
                    </a:lnTo>
                    <a:lnTo>
                      <a:pt x="2383" y="544"/>
                    </a:lnTo>
                    <a:lnTo>
                      <a:pt x="2421" y="510"/>
                    </a:lnTo>
                    <a:lnTo>
                      <a:pt x="2454" y="477"/>
                    </a:lnTo>
                    <a:lnTo>
                      <a:pt x="2485" y="445"/>
                    </a:lnTo>
                    <a:lnTo>
                      <a:pt x="2510" y="412"/>
                    </a:lnTo>
                    <a:lnTo>
                      <a:pt x="2533" y="381"/>
                    </a:lnTo>
                    <a:lnTo>
                      <a:pt x="2550" y="350"/>
                    </a:lnTo>
                    <a:lnTo>
                      <a:pt x="2564" y="320"/>
                    </a:lnTo>
                    <a:lnTo>
                      <a:pt x="2573" y="290"/>
                    </a:lnTo>
                    <a:lnTo>
                      <a:pt x="2577" y="261"/>
                    </a:lnTo>
                    <a:lnTo>
                      <a:pt x="2577" y="234"/>
                    </a:lnTo>
                    <a:lnTo>
                      <a:pt x="2573" y="207"/>
                    </a:lnTo>
                    <a:lnTo>
                      <a:pt x="2563" y="182"/>
                    </a:lnTo>
                    <a:lnTo>
                      <a:pt x="2548" y="157"/>
                    </a:lnTo>
                    <a:lnTo>
                      <a:pt x="2529" y="136"/>
                    </a:lnTo>
                    <a:lnTo>
                      <a:pt x="2507" y="115"/>
                    </a:lnTo>
                    <a:lnTo>
                      <a:pt x="2479" y="97"/>
                    </a:lnTo>
                    <a:lnTo>
                      <a:pt x="2448" y="79"/>
                    </a:lnTo>
                    <a:lnTo>
                      <a:pt x="2413" y="64"/>
                    </a:lnTo>
                    <a:lnTo>
                      <a:pt x="2374" y="50"/>
                    </a:lnTo>
                    <a:lnTo>
                      <a:pt x="2331" y="38"/>
                    </a:lnTo>
                    <a:lnTo>
                      <a:pt x="2284" y="28"/>
                    </a:lnTo>
                    <a:lnTo>
                      <a:pt x="2234" y="19"/>
                    </a:lnTo>
                    <a:lnTo>
                      <a:pt x="2182" y="13"/>
                    </a:lnTo>
                    <a:lnTo>
                      <a:pt x="2126" y="7"/>
                    </a:lnTo>
                    <a:lnTo>
                      <a:pt x="2066" y="3"/>
                    </a:lnTo>
                    <a:lnTo>
                      <a:pt x="2004" y="0"/>
                    </a:lnTo>
                    <a:lnTo>
                      <a:pt x="1938" y="0"/>
                    </a:lnTo>
                    <a:lnTo>
                      <a:pt x="1871" y="1"/>
                    </a:lnTo>
                    <a:lnTo>
                      <a:pt x="1800" y="5"/>
                    </a:lnTo>
                    <a:lnTo>
                      <a:pt x="1726" y="9"/>
                    </a:lnTo>
                    <a:lnTo>
                      <a:pt x="1651" y="15"/>
                    </a:lnTo>
                    <a:lnTo>
                      <a:pt x="1573" y="23"/>
                    </a:lnTo>
                    <a:lnTo>
                      <a:pt x="1495" y="33"/>
                    </a:lnTo>
                    <a:lnTo>
                      <a:pt x="1413" y="44"/>
                    </a:lnTo>
                    <a:lnTo>
                      <a:pt x="1329" y="56"/>
                    </a:lnTo>
                    <a:lnTo>
                      <a:pt x="1244" y="70"/>
                    </a:lnTo>
                    <a:lnTo>
                      <a:pt x="1157" y="87"/>
                    </a:lnTo>
                    <a:lnTo>
                      <a:pt x="1069" y="104"/>
                    </a:lnTo>
                    <a:lnTo>
                      <a:pt x="979" y="124"/>
                    </a:lnTo>
                    <a:lnTo>
                      <a:pt x="888" y="145"/>
                    </a:lnTo>
                    <a:lnTo>
                      <a:pt x="796" y="167"/>
                    </a:lnTo>
                    <a:lnTo>
                      <a:pt x="703" y="192"/>
                    </a:lnTo>
                    <a:lnTo>
                      <a:pt x="610" y="217"/>
                    </a:lnTo>
                    <a:lnTo>
                      <a:pt x="529" y="241"/>
                    </a:lnTo>
                    <a:lnTo>
                      <a:pt x="449" y="265"/>
                    </a:lnTo>
                    <a:lnTo>
                      <a:pt x="370" y="290"/>
                    </a:lnTo>
                    <a:lnTo>
                      <a:pt x="293" y="316"/>
                    </a:lnTo>
                    <a:lnTo>
                      <a:pt x="218" y="342"/>
                    </a:lnTo>
                    <a:lnTo>
                      <a:pt x="144" y="369"/>
                    </a:lnTo>
                    <a:lnTo>
                      <a:pt x="71" y="396"/>
                    </a:lnTo>
                    <a:lnTo>
                      <a:pt x="0" y="424"/>
                    </a:lnTo>
                    <a:lnTo>
                      <a:pt x="268" y="1375"/>
                    </a:lnTo>
                    <a:lnTo>
                      <a:pt x="342" y="1360"/>
                    </a:lnTo>
                    <a:lnTo>
                      <a:pt x="419" y="1346"/>
                    </a:lnTo>
                    <a:lnTo>
                      <a:pt x="495" y="1329"/>
                    </a:lnTo>
                    <a:lnTo>
                      <a:pt x="574" y="1311"/>
                    </a:lnTo>
                    <a:lnTo>
                      <a:pt x="653" y="1294"/>
                    </a:lnTo>
                    <a:lnTo>
                      <a:pt x="733" y="1273"/>
                    </a:lnTo>
                    <a:lnTo>
                      <a:pt x="813" y="1252"/>
                    </a:lnTo>
                    <a:lnTo>
                      <a:pt x="893" y="123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60" name="Freeform 112"/>
              <p:cNvSpPr>
                <a:spLocks noEditPoints="1"/>
              </p:cNvSpPr>
              <p:nvPr/>
            </p:nvSpPr>
            <p:spPr bwMode="auto">
              <a:xfrm>
                <a:off x="1477" y="828"/>
                <a:ext cx="399" cy="226"/>
              </a:xfrm>
              <a:custGeom>
                <a:avLst/>
                <a:gdLst/>
                <a:ahLst/>
                <a:cxnLst>
                  <a:cxn ang="0">
                    <a:pos x="465" y="292"/>
                  </a:cxn>
                  <a:cxn ang="0">
                    <a:pos x="157" y="400"/>
                  </a:cxn>
                  <a:cxn ang="0">
                    <a:pos x="403" y="1568"/>
                  </a:cxn>
                  <a:cxn ang="0">
                    <a:pos x="720" y="1503"/>
                  </a:cxn>
                  <a:cxn ang="0">
                    <a:pos x="1038" y="1421"/>
                  </a:cxn>
                  <a:cxn ang="0">
                    <a:pos x="1391" y="1310"/>
                  </a:cxn>
                  <a:cxn ang="0">
                    <a:pos x="1728" y="1183"/>
                  </a:cxn>
                  <a:cxn ang="0">
                    <a:pos x="2037" y="1044"/>
                  </a:cxn>
                  <a:cxn ang="0">
                    <a:pos x="2309" y="896"/>
                  </a:cxn>
                  <a:cxn ang="0">
                    <a:pos x="2531" y="741"/>
                  </a:cxn>
                  <a:cxn ang="0">
                    <a:pos x="2692" y="584"/>
                  </a:cxn>
                  <a:cxn ang="0">
                    <a:pos x="2779" y="429"/>
                  </a:cxn>
                  <a:cxn ang="0">
                    <a:pos x="2784" y="278"/>
                  </a:cxn>
                  <a:cxn ang="0">
                    <a:pos x="2763" y="227"/>
                  </a:cxn>
                  <a:cxn ang="0">
                    <a:pos x="2731" y="180"/>
                  </a:cxn>
                  <a:cxn ang="0">
                    <a:pos x="2688" y="139"/>
                  </a:cxn>
                  <a:cxn ang="0">
                    <a:pos x="2634" y="102"/>
                  </a:cxn>
                  <a:cxn ang="0">
                    <a:pos x="2499" y="48"/>
                  </a:cxn>
                  <a:cxn ang="0">
                    <a:pos x="2323" y="15"/>
                  </a:cxn>
                  <a:cxn ang="0">
                    <a:pos x="2113" y="0"/>
                  </a:cxn>
                  <a:cxn ang="0">
                    <a:pos x="1873" y="7"/>
                  </a:cxn>
                  <a:cxn ang="0">
                    <a:pos x="1607" y="32"/>
                  </a:cxn>
                  <a:cxn ang="0">
                    <a:pos x="1320" y="76"/>
                  </a:cxn>
                  <a:cxn ang="0">
                    <a:pos x="1016" y="139"/>
                  </a:cxn>
                  <a:cxn ang="0">
                    <a:pos x="701" y="221"/>
                  </a:cxn>
                  <a:cxn ang="0">
                    <a:pos x="997" y="345"/>
                  </a:cxn>
                  <a:cxn ang="0">
                    <a:pos x="1302" y="278"/>
                  </a:cxn>
                  <a:cxn ang="0">
                    <a:pos x="1584" y="231"/>
                  </a:cxn>
                  <a:cxn ang="0">
                    <a:pos x="1838" y="204"/>
                  </a:cxn>
                  <a:cxn ang="0">
                    <a:pos x="2061" y="195"/>
                  </a:cxn>
                  <a:cxn ang="0">
                    <a:pos x="2250" y="203"/>
                  </a:cxn>
                  <a:cxn ang="0">
                    <a:pos x="2403" y="225"/>
                  </a:cxn>
                  <a:cxn ang="0">
                    <a:pos x="2518" y="261"/>
                  </a:cxn>
                  <a:cxn ang="0">
                    <a:pos x="2565" y="290"/>
                  </a:cxn>
                  <a:cxn ang="0">
                    <a:pos x="2593" y="321"/>
                  </a:cxn>
                  <a:cxn ang="0">
                    <a:pos x="2599" y="357"/>
                  </a:cxn>
                  <a:cxn ang="0">
                    <a:pos x="2574" y="424"/>
                  </a:cxn>
                  <a:cxn ang="0">
                    <a:pos x="2498" y="516"/>
                  </a:cxn>
                  <a:cxn ang="0">
                    <a:pos x="2372" y="621"/>
                  </a:cxn>
                  <a:cxn ang="0">
                    <a:pos x="2199" y="736"/>
                  </a:cxn>
                  <a:cxn ang="0">
                    <a:pos x="1982" y="855"/>
                  </a:cxn>
                  <a:cxn ang="0">
                    <a:pos x="1721" y="976"/>
                  </a:cxn>
                  <a:cxn ang="0">
                    <a:pos x="1418" y="1094"/>
                  </a:cxn>
                  <a:cxn ang="0">
                    <a:pos x="1077" y="1207"/>
                  </a:cxn>
                  <a:cxn ang="0">
                    <a:pos x="786" y="1285"/>
                  </a:cxn>
                  <a:cxn ang="0">
                    <a:pos x="520" y="1343"/>
                  </a:cxn>
                  <a:cxn ang="0">
                    <a:pos x="378" y="1089"/>
                  </a:cxn>
                  <a:cxn ang="0">
                    <a:pos x="255" y="649"/>
                  </a:cxn>
                  <a:cxn ang="0">
                    <a:pos x="428" y="513"/>
                  </a:cxn>
                  <a:cxn ang="0">
                    <a:pos x="688" y="428"/>
                  </a:cxn>
                </a:cxnLst>
                <a:rect l="0" t="0" r="r" b="b"/>
                <a:pathLst>
                  <a:path w="2793" h="1583">
                    <a:moveTo>
                      <a:pt x="701" y="221"/>
                    </a:moveTo>
                    <a:lnTo>
                      <a:pt x="622" y="243"/>
                    </a:lnTo>
                    <a:lnTo>
                      <a:pt x="543" y="268"/>
                    </a:lnTo>
                    <a:lnTo>
                      <a:pt x="465" y="292"/>
                    </a:lnTo>
                    <a:lnTo>
                      <a:pt x="387" y="318"/>
                    </a:lnTo>
                    <a:lnTo>
                      <a:pt x="311" y="345"/>
                    </a:lnTo>
                    <a:lnTo>
                      <a:pt x="233" y="372"/>
                    </a:lnTo>
                    <a:lnTo>
                      <a:pt x="157" y="400"/>
                    </a:lnTo>
                    <a:lnTo>
                      <a:pt x="82" y="429"/>
                    </a:lnTo>
                    <a:lnTo>
                      <a:pt x="0" y="462"/>
                    </a:lnTo>
                    <a:lnTo>
                      <a:pt x="316" y="1583"/>
                    </a:lnTo>
                    <a:lnTo>
                      <a:pt x="403" y="1568"/>
                    </a:lnTo>
                    <a:lnTo>
                      <a:pt x="481" y="1553"/>
                    </a:lnTo>
                    <a:lnTo>
                      <a:pt x="561" y="1538"/>
                    </a:lnTo>
                    <a:lnTo>
                      <a:pt x="641" y="1521"/>
                    </a:lnTo>
                    <a:lnTo>
                      <a:pt x="720" y="1503"/>
                    </a:lnTo>
                    <a:lnTo>
                      <a:pt x="800" y="1484"/>
                    </a:lnTo>
                    <a:lnTo>
                      <a:pt x="879" y="1464"/>
                    </a:lnTo>
                    <a:lnTo>
                      <a:pt x="959" y="1443"/>
                    </a:lnTo>
                    <a:lnTo>
                      <a:pt x="1038" y="1421"/>
                    </a:lnTo>
                    <a:lnTo>
                      <a:pt x="1127" y="1395"/>
                    </a:lnTo>
                    <a:lnTo>
                      <a:pt x="1216" y="1368"/>
                    </a:lnTo>
                    <a:lnTo>
                      <a:pt x="1304" y="1339"/>
                    </a:lnTo>
                    <a:lnTo>
                      <a:pt x="1391" y="1310"/>
                    </a:lnTo>
                    <a:lnTo>
                      <a:pt x="1477" y="1280"/>
                    </a:lnTo>
                    <a:lnTo>
                      <a:pt x="1562" y="1249"/>
                    </a:lnTo>
                    <a:lnTo>
                      <a:pt x="1646" y="1217"/>
                    </a:lnTo>
                    <a:lnTo>
                      <a:pt x="1728" y="1183"/>
                    </a:lnTo>
                    <a:lnTo>
                      <a:pt x="1808" y="1150"/>
                    </a:lnTo>
                    <a:lnTo>
                      <a:pt x="1887" y="1115"/>
                    </a:lnTo>
                    <a:lnTo>
                      <a:pt x="1963" y="1080"/>
                    </a:lnTo>
                    <a:lnTo>
                      <a:pt x="2037" y="1044"/>
                    </a:lnTo>
                    <a:lnTo>
                      <a:pt x="2109" y="1008"/>
                    </a:lnTo>
                    <a:lnTo>
                      <a:pt x="2179" y="971"/>
                    </a:lnTo>
                    <a:lnTo>
                      <a:pt x="2246" y="934"/>
                    </a:lnTo>
                    <a:lnTo>
                      <a:pt x="2309" y="896"/>
                    </a:lnTo>
                    <a:lnTo>
                      <a:pt x="2370" y="857"/>
                    </a:lnTo>
                    <a:lnTo>
                      <a:pt x="2427" y="819"/>
                    </a:lnTo>
                    <a:lnTo>
                      <a:pt x="2481" y="780"/>
                    </a:lnTo>
                    <a:lnTo>
                      <a:pt x="2531" y="741"/>
                    </a:lnTo>
                    <a:lnTo>
                      <a:pt x="2577" y="702"/>
                    </a:lnTo>
                    <a:lnTo>
                      <a:pt x="2620" y="663"/>
                    </a:lnTo>
                    <a:lnTo>
                      <a:pt x="2657" y="624"/>
                    </a:lnTo>
                    <a:lnTo>
                      <a:pt x="2692" y="584"/>
                    </a:lnTo>
                    <a:lnTo>
                      <a:pt x="2721" y="545"/>
                    </a:lnTo>
                    <a:lnTo>
                      <a:pt x="2745" y="506"/>
                    </a:lnTo>
                    <a:lnTo>
                      <a:pt x="2765" y="467"/>
                    </a:lnTo>
                    <a:lnTo>
                      <a:pt x="2779" y="429"/>
                    </a:lnTo>
                    <a:lnTo>
                      <a:pt x="2789" y="390"/>
                    </a:lnTo>
                    <a:lnTo>
                      <a:pt x="2793" y="352"/>
                    </a:lnTo>
                    <a:lnTo>
                      <a:pt x="2792" y="314"/>
                    </a:lnTo>
                    <a:lnTo>
                      <a:pt x="2784" y="278"/>
                    </a:lnTo>
                    <a:lnTo>
                      <a:pt x="2779" y="264"/>
                    </a:lnTo>
                    <a:lnTo>
                      <a:pt x="2775" y="251"/>
                    </a:lnTo>
                    <a:lnTo>
                      <a:pt x="2769" y="239"/>
                    </a:lnTo>
                    <a:lnTo>
                      <a:pt x="2763" y="227"/>
                    </a:lnTo>
                    <a:lnTo>
                      <a:pt x="2756" y="214"/>
                    </a:lnTo>
                    <a:lnTo>
                      <a:pt x="2748" y="202"/>
                    </a:lnTo>
                    <a:lnTo>
                      <a:pt x="2741" y="191"/>
                    </a:lnTo>
                    <a:lnTo>
                      <a:pt x="2731" y="180"/>
                    </a:lnTo>
                    <a:lnTo>
                      <a:pt x="2722" y="169"/>
                    </a:lnTo>
                    <a:lnTo>
                      <a:pt x="2711" y="159"/>
                    </a:lnTo>
                    <a:lnTo>
                      <a:pt x="2699" y="149"/>
                    </a:lnTo>
                    <a:lnTo>
                      <a:pt x="2688" y="139"/>
                    </a:lnTo>
                    <a:lnTo>
                      <a:pt x="2675" y="128"/>
                    </a:lnTo>
                    <a:lnTo>
                      <a:pt x="2662" y="120"/>
                    </a:lnTo>
                    <a:lnTo>
                      <a:pt x="2648" y="111"/>
                    </a:lnTo>
                    <a:lnTo>
                      <a:pt x="2634" y="102"/>
                    </a:lnTo>
                    <a:lnTo>
                      <a:pt x="2604" y="87"/>
                    </a:lnTo>
                    <a:lnTo>
                      <a:pt x="2572" y="73"/>
                    </a:lnTo>
                    <a:lnTo>
                      <a:pt x="2536" y="59"/>
                    </a:lnTo>
                    <a:lnTo>
                      <a:pt x="2499" y="48"/>
                    </a:lnTo>
                    <a:lnTo>
                      <a:pt x="2458" y="38"/>
                    </a:lnTo>
                    <a:lnTo>
                      <a:pt x="2416" y="29"/>
                    </a:lnTo>
                    <a:lnTo>
                      <a:pt x="2370" y="22"/>
                    </a:lnTo>
                    <a:lnTo>
                      <a:pt x="2323" y="15"/>
                    </a:lnTo>
                    <a:lnTo>
                      <a:pt x="2274" y="9"/>
                    </a:lnTo>
                    <a:lnTo>
                      <a:pt x="2223" y="5"/>
                    </a:lnTo>
                    <a:lnTo>
                      <a:pt x="2168" y="3"/>
                    </a:lnTo>
                    <a:lnTo>
                      <a:pt x="2113" y="0"/>
                    </a:lnTo>
                    <a:lnTo>
                      <a:pt x="2055" y="0"/>
                    </a:lnTo>
                    <a:lnTo>
                      <a:pt x="1996" y="1"/>
                    </a:lnTo>
                    <a:lnTo>
                      <a:pt x="1935" y="4"/>
                    </a:lnTo>
                    <a:lnTo>
                      <a:pt x="1873" y="7"/>
                    </a:lnTo>
                    <a:lnTo>
                      <a:pt x="1808" y="12"/>
                    </a:lnTo>
                    <a:lnTo>
                      <a:pt x="1742" y="17"/>
                    </a:lnTo>
                    <a:lnTo>
                      <a:pt x="1675" y="24"/>
                    </a:lnTo>
                    <a:lnTo>
                      <a:pt x="1607" y="32"/>
                    </a:lnTo>
                    <a:lnTo>
                      <a:pt x="1536" y="42"/>
                    </a:lnTo>
                    <a:lnTo>
                      <a:pt x="1465" y="52"/>
                    </a:lnTo>
                    <a:lnTo>
                      <a:pt x="1393" y="63"/>
                    </a:lnTo>
                    <a:lnTo>
                      <a:pt x="1320" y="76"/>
                    </a:lnTo>
                    <a:lnTo>
                      <a:pt x="1244" y="91"/>
                    </a:lnTo>
                    <a:lnTo>
                      <a:pt x="1169" y="105"/>
                    </a:lnTo>
                    <a:lnTo>
                      <a:pt x="1092" y="122"/>
                    </a:lnTo>
                    <a:lnTo>
                      <a:pt x="1016" y="139"/>
                    </a:lnTo>
                    <a:lnTo>
                      <a:pt x="938" y="157"/>
                    </a:lnTo>
                    <a:lnTo>
                      <a:pt x="860" y="177"/>
                    </a:lnTo>
                    <a:lnTo>
                      <a:pt x="781" y="199"/>
                    </a:lnTo>
                    <a:lnTo>
                      <a:pt x="701" y="221"/>
                    </a:lnTo>
                    <a:close/>
                    <a:moveTo>
                      <a:pt x="753" y="408"/>
                    </a:moveTo>
                    <a:lnTo>
                      <a:pt x="836" y="386"/>
                    </a:lnTo>
                    <a:lnTo>
                      <a:pt x="917" y="365"/>
                    </a:lnTo>
                    <a:lnTo>
                      <a:pt x="997" y="345"/>
                    </a:lnTo>
                    <a:lnTo>
                      <a:pt x="1075" y="326"/>
                    </a:lnTo>
                    <a:lnTo>
                      <a:pt x="1152" y="308"/>
                    </a:lnTo>
                    <a:lnTo>
                      <a:pt x="1228" y="292"/>
                    </a:lnTo>
                    <a:lnTo>
                      <a:pt x="1302" y="278"/>
                    </a:lnTo>
                    <a:lnTo>
                      <a:pt x="1375" y="264"/>
                    </a:lnTo>
                    <a:lnTo>
                      <a:pt x="1446" y="252"/>
                    </a:lnTo>
                    <a:lnTo>
                      <a:pt x="1515" y="241"/>
                    </a:lnTo>
                    <a:lnTo>
                      <a:pt x="1584" y="231"/>
                    </a:lnTo>
                    <a:lnTo>
                      <a:pt x="1649" y="223"/>
                    </a:lnTo>
                    <a:lnTo>
                      <a:pt x="1714" y="215"/>
                    </a:lnTo>
                    <a:lnTo>
                      <a:pt x="1777" y="210"/>
                    </a:lnTo>
                    <a:lnTo>
                      <a:pt x="1838" y="204"/>
                    </a:lnTo>
                    <a:lnTo>
                      <a:pt x="1897" y="201"/>
                    </a:lnTo>
                    <a:lnTo>
                      <a:pt x="1953" y="198"/>
                    </a:lnTo>
                    <a:lnTo>
                      <a:pt x="2007" y="196"/>
                    </a:lnTo>
                    <a:lnTo>
                      <a:pt x="2061" y="195"/>
                    </a:lnTo>
                    <a:lnTo>
                      <a:pt x="2112" y="195"/>
                    </a:lnTo>
                    <a:lnTo>
                      <a:pt x="2160" y="198"/>
                    </a:lnTo>
                    <a:lnTo>
                      <a:pt x="2206" y="200"/>
                    </a:lnTo>
                    <a:lnTo>
                      <a:pt x="2250" y="203"/>
                    </a:lnTo>
                    <a:lnTo>
                      <a:pt x="2292" y="206"/>
                    </a:lnTo>
                    <a:lnTo>
                      <a:pt x="2332" y="212"/>
                    </a:lnTo>
                    <a:lnTo>
                      <a:pt x="2369" y="219"/>
                    </a:lnTo>
                    <a:lnTo>
                      <a:pt x="2403" y="225"/>
                    </a:lnTo>
                    <a:lnTo>
                      <a:pt x="2436" y="233"/>
                    </a:lnTo>
                    <a:lnTo>
                      <a:pt x="2465" y="242"/>
                    </a:lnTo>
                    <a:lnTo>
                      <a:pt x="2493" y="251"/>
                    </a:lnTo>
                    <a:lnTo>
                      <a:pt x="2518" y="261"/>
                    </a:lnTo>
                    <a:lnTo>
                      <a:pt x="2539" y="272"/>
                    </a:lnTo>
                    <a:lnTo>
                      <a:pt x="2548" y="278"/>
                    </a:lnTo>
                    <a:lnTo>
                      <a:pt x="2556" y="283"/>
                    </a:lnTo>
                    <a:lnTo>
                      <a:pt x="2565" y="290"/>
                    </a:lnTo>
                    <a:lnTo>
                      <a:pt x="2574" y="297"/>
                    </a:lnTo>
                    <a:lnTo>
                      <a:pt x="2581" y="304"/>
                    </a:lnTo>
                    <a:lnTo>
                      <a:pt x="2587" y="312"/>
                    </a:lnTo>
                    <a:lnTo>
                      <a:pt x="2593" y="321"/>
                    </a:lnTo>
                    <a:lnTo>
                      <a:pt x="2596" y="330"/>
                    </a:lnTo>
                    <a:lnTo>
                      <a:pt x="2599" y="339"/>
                    </a:lnTo>
                    <a:lnTo>
                      <a:pt x="2600" y="348"/>
                    </a:lnTo>
                    <a:lnTo>
                      <a:pt x="2599" y="357"/>
                    </a:lnTo>
                    <a:lnTo>
                      <a:pt x="2597" y="366"/>
                    </a:lnTo>
                    <a:lnTo>
                      <a:pt x="2593" y="385"/>
                    </a:lnTo>
                    <a:lnTo>
                      <a:pt x="2585" y="404"/>
                    </a:lnTo>
                    <a:lnTo>
                      <a:pt x="2574" y="424"/>
                    </a:lnTo>
                    <a:lnTo>
                      <a:pt x="2560" y="446"/>
                    </a:lnTo>
                    <a:lnTo>
                      <a:pt x="2542" y="468"/>
                    </a:lnTo>
                    <a:lnTo>
                      <a:pt x="2521" y="492"/>
                    </a:lnTo>
                    <a:lnTo>
                      <a:pt x="2498" y="516"/>
                    </a:lnTo>
                    <a:lnTo>
                      <a:pt x="2471" y="542"/>
                    </a:lnTo>
                    <a:lnTo>
                      <a:pt x="2441" y="567"/>
                    </a:lnTo>
                    <a:lnTo>
                      <a:pt x="2408" y="594"/>
                    </a:lnTo>
                    <a:lnTo>
                      <a:pt x="2372" y="621"/>
                    </a:lnTo>
                    <a:lnTo>
                      <a:pt x="2333" y="649"/>
                    </a:lnTo>
                    <a:lnTo>
                      <a:pt x="2291" y="678"/>
                    </a:lnTo>
                    <a:lnTo>
                      <a:pt x="2247" y="707"/>
                    </a:lnTo>
                    <a:lnTo>
                      <a:pt x="2199" y="736"/>
                    </a:lnTo>
                    <a:lnTo>
                      <a:pt x="2149" y="765"/>
                    </a:lnTo>
                    <a:lnTo>
                      <a:pt x="2096" y="795"/>
                    </a:lnTo>
                    <a:lnTo>
                      <a:pt x="2041" y="825"/>
                    </a:lnTo>
                    <a:lnTo>
                      <a:pt x="1982" y="855"/>
                    </a:lnTo>
                    <a:lnTo>
                      <a:pt x="1921" y="885"/>
                    </a:lnTo>
                    <a:lnTo>
                      <a:pt x="1857" y="915"/>
                    </a:lnTo>
                    <a:lnTo>
                      <a:pt x="1790" y="946"/>
                    </a:lnTo>
                    <a:lnTo>
                      <a:pt x="1721" y="976"/>
                    </a:lnTo>
                    <a:lnTo>
                      <a:pt x="1649" y="1005"/>
                    </a:lnTo>
                    <a:lnTo>
                      <a:pt x="1575" y="1035"/>
                    </a:lnTo>
                    <a:lnTo>
                      <a:pt x="1498" y="1065"/>
                    </a:lnTo>
                    <a:lnTo>
                      <a:pt x="1418" y="1094"/>
                    </a:lnTo>
                    <a:lnTo>
                      <a:pt x="1336" y="1123"/>
                    </a:lnTo>
                    <a:lnTo>
                      <a:pt x="1252" y="1151"/>
                    </a:lnTo>
                    <a:lnTo>
                      <a:pt x="1166" y="1179"/>
                    </a:lnTo>
                    <a:lnTo>
                      <a:pt x="1077" y="1207"/>
                    </a:lnTo>
                    <a:lnTo>
                      <a:pt x="986" y="1232"/>
                    </a:lnTo>
                    <a:lnTo>
                      <a:pt x="919" y="1251"/>
                    </a:lnTo>
                    <a:lnTo>
                      <a:pt x="853" y="1268"/>
                    </a:lnTo>
                    <a:lnTo>
                      <a:pt x="786" y="1285"/>
                    </a:lnTo>
                    <a:lnTo>
                      <a:pt x="720" y="1300"/>
                    </a:lnTo>
                    <a:lnTo>
                      <a:pt x="653" y="1315"/>
                    </a:lnTo>
                    <a:lnTo>
                      <a:pt x="587" y="1329"/>
                    </a:lnTo>
                    <a:lnTo>
                      <a:pt x="520" y="1343"/>
                    </a:lnTo>
                    <a:lnTo>
                      <a:pt x="454" y="1356"/>
                    </a:lnTo>
                    <a:lnTo>
                      <a:pt x="436" y="1290"/>
                    </a:lnTo>
                    <a:lnTo>
                      <a:pt x="409" y="1198"/>
                    </a:lnTo>
                    <a:lnTo>
                      <a:pt x="378" y="1089"/>
                    </a:lnTo>
                    <a:lnTo>
                      <a:pt x="345" y="969"/>
                    </a:lnTo>
                    <a:lnTo>
                      <a:pt x="312" y="850"/>
                    </a:lnTo>
                    <a:lnTo>
                      <a:pt x="281" y="741"/>
                    </a:lnTo>
                    <a:lnTo>
                      <a:pt x="255" y="649"/>
                    </a:lnTo>
                    <a:lnTo>
                      <a:pt x="236" y="583"/>
                    </a:lnTo>
                    <a:lnTo>
                      <a:pt x="299" y="560"/>
                    </a:lnTo>
                    <a:lnTo>
                      <a:pt x="364" y="536"/>
                    </a:lnTo>
                    <a:lnTo>
                      <a:pt x="428" y="513"/>
                    </a:lnTo>
                    <a:lnTo>
                      <a:pt x="492" y="490"/>
                    </a:lnTo>
                    <a:lnTo>
                      <a:pt x="557" y="469"/>
                    </a:lnTo>
                    <a:lnTo>
                      <a:pt x="622" y="448"/>
                    </a:lnTo>
                    <a:lnTo>
                      <a:pt x="688" y="428"/>
                    </a:lnTo>
                    <a:lnTo>
                      <a:pt x="753" y="40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9" name="Freeform 111"/>
              <p:cNvSpPr>
                <a:spLocks/>
              </p:cNvSpPr>
              <p:nvPr/>
            </p:nvSpPr>
            <p:spPr bwMode="auto">
              <a:xfrm>
                <a:off x="1357" y="925"/>
                <a:ext cx="95" cy="136"/>
              </a:xfrm>
              <a:custGeom>
                <a:avLst/>
                <a:gdLst/>
                <a:ahLst/>
                <a:cxnLst>
                  <a:cxn ang="0">
                    <a:pos x="644" y="426"/>
                  </a:cxn>
                  <a:cxn ang="0">
                    <a:pos x="657" y="496"/>
                  </a:cxn>
                  <a:cxn ang="0">
                    <a:pos x="665" y="566"/>
                  </a:cxn>
                  <a:cxn ang="0">
                    <a:pos x="664" y="632"/>
                  </a:cxn>
                  <a:cxn ang="0">
                    <a:pos x="657" y="694"/>
                  </a:cxn>
                  <a:cxn ang="0">
                    <a:pos x="643" y="752"/>
                  </a:cxn>
                  <a:cxn ang="0">
                    <a:pos x="623" y="805"/>
                  </a:cxn>
                  <a:cxn ang="0">
                    <a:pos x="596" y="850"/>
                  </a:cxn>
                  <a:cxn ang="0">
                    <a:pos x="564" y="888"/>
                  </a:cxn>
                  <a:cxn ang="0">
                    <a:pos x="526" y="918"/>
                  </a:cxn>
                  <a:cxn ang="0">
                    <a:pos x="483" y="938"/>
                  </a:cxn>
                  <a:cxn ang="0">
                    <a:pos x="435" y="947"/>
                  </a:cxn>
                  <a:cxn ang="0">
                    <a:pos x="388" y="946"/>
                  </a:cxn>
                  <a:cxn ang="0">
                    <a:pos x="339" y="934"/>
                  </a:cxn>
                  <a:cxn ang="0">
                    <a:pos x="291" y="913"/>
                  </a:cxn>
                  <a:cxn ang="0">
                    <a:pos x="244" y="883"/>
                  </a:cxn>
                  <a:cxn ang="0">
                    <a:pos x="199" y="844"/>
                  </a:cxn>
                  <a:cxn ang="0">
                    <a:pos x="157" y="797"/>
                  </a:cxn>
                  <a:cxn ang="0">
                    <a:pos x="118" y="743"/>
                  </a:cxn>
                  <a:cxn ang="0">
                    <a:pos x="83" y="683"/>
                  </a:cxn>
                  <a:cxn ang="0">
                    <a:pos x="53" y="618"/>
                  </a:cxn>
                  <a:cxn ang="0">
                    <a:pos x="29" y="546"/>
                  </a:cxn>
                  <a:cxn ang="0">
                    <a:pos x="13" y="475"/>
                  </a:cxn>
                  <a:cxn ang="0">
                    <a:pos x="3" y="405"/>
                  </a:cxn>
                  <a:cxn ang="0">
                    <a:pos x="0" y="338"/>
                  </a:cxn>
                  <a:cxn ang="0">
                    <a:pos x="6" y="273"/>
                  </a:cxn>
                  <a:cxn ang="0">
                    <a:pos x="17" y="214"/>
                  </a:cxn>
                  <a:cxn ang="0">
                    <a:pos x="36" y="160"/>
                  </a:cxn>
                  <a:cxn ang="0">
                    <a:pos x="60" y="112"/>
                  </a:cxn>
                  <a:cxn ang="0">
                    <a:pos x="90" y="72"/>
                  </a:cxn>
                  <a:cxn ang="0">
                    <a:pos x="127" y="38"/>
                  </a:cxn>
                  <a:cxn ang="0">
                    <a:pos x="168" y="16"/>
                  </a:cxn>
                  <a:cxn ang="0">
                    <a:pos x="214" y="3"/>
                  </a:cxn>
                  <a:cxn ang="0">
                    <a:pos x="262" y="0"/>
                  </a:cxn>
                  <a:cxn ang="0">
                    <a:pos x="311" y="9"/>
                  </a:cxn>
                  <a:cxn ang="0">
                    <a:pos x="359" y="27"/>
                  </a:cxn>
                  <a:cxn ang="0">
                    <a:pos x="406" y="55"/>
                  </a:cxn>
                  <a:cxn ang="0">
                    <a:pos x="452" y="91"/>
                  </a:cxn>
                  <a:cxn ang="0">
                    <a:pos x="495" y="134"/>
                  </a:cxn>
                  <a:cxn ang="0">
                    <a:pos x="535" y="186"/>
                  </a:cxn>
                  <a:cxn ang="0">
                    <a:pos x="572" y="244"/>
                  </a:cxn>
                  <a:cxn ang="0">
                    <a:pos x="603" y="308"/>
                  </a:cxn>
                  <a:cxn ang="0">
                    <a:pos x="629" y="377"/>
                  </a:cxn>
                </a:cxnLst>
                <a:rect l="0" t="0" r="r" b="b"/>
                <a:pathLst>
                  <a:path w="665" h="948">
                    <a:moveTo>
                      <a:pt x="629" y="377"/>
                    </a:moveTo>
                    <a:lnTo>
                      <a:pt x="637" y="401"/>
                    </a:lnTo>
                    <a:lnTo>
                      <a:pt x="644" y="426"/>
                    </a:lnTo>
                    <a:lnTo>
                      <a:pt x="649" y="449"/>
                    </a:lnTo>
                    <a:lnTo>
                      <a:pt x="654" y="473"/>
                    </a:lnTo>
                    <a:lnTo>
                      <a:pt x="657" y="496"/>
                    </a:lnTo>
                    <a:lnTo>
                      <a:pt x="660" y="520"/>
                    </a:lnTo>
                    <a:lnTo>
                      <a:pt x="663" y="543"/>
                    </a:lnTo>
                    <a:lnTo>
                      <a:pt x="665" y="566"/>
                    </a:lnTo>
                    <a:lnTo>
                      <a:pt x="665" y="589"/>
                    </a:lnTo>
                    <a:lnTo>
                      <a:pt x="665" y="611"/>
                    </a:lnTo>
                    <a:lnTo>
                      <a:pt x="664" y="632"/>
                    </a:lnTo>
                    <a:lnTo>
                      <a:pt x="663" y="653"/>
                    </a:lnTo>
                    <a:lnTo>
                      <a:pt x="660" y="674"/>
                    </a:lnTo>
                    <a:lnTo>
                      <a:pt x="657" y="694"/>
                    </a:lnTo>
                    <a:lnTo>
                      <a:pt x="653" y="714"/>
                    </a:lnTo>
                    <a:lnTo>
                      <a:pt x="648" y="733"/>
                    </a:lnTo>
                    <a:lnTo>
                      <a:pt x="643" y="752"/>
                    </a:lnTo>
                    <a:lnTo>
                      <a:pt x="637" y="771"/>
                    </a:lnTo>
                    <a:lnTo>
                      <a:pt x="630" y="788"/>
                    </a:lnTo>
                    <a:lnTo>
                      <a:pt x="623" y="805"/>
                    </a:lnTo>
                    <a:lnTo>
                      <a:pt x="615" y="821"/>
                    </a:lnTo>
                    <a:lnTo>
                      <a:pt x="606" y="836"/>
                    </a:lnTo>
                    <a:lnTo>
                      <a:pt x="596" y="850"/>
                    </a:lnTo>
                    <a:lnTo>
                      <a:pt x="586" y="864"/>
                    </a:lnTo>
                    <a:lnTo>
                      <a:pt x="575" y="877"/>
                    </a:lnTo>
                    <a:lnTo>
                      <a:pt x="564" y="888"/>
                    </a:lnTo>
                    <a:lnTo>
                      <a:pt x="552" y="899"/>
                    </a:lnTo>
                    <a:lnTo>
                      <a:pt x="539" y="909"/>
                    </a:lnTo>
                    <a:lnTo>
                      <a:pt x="526" y="918"/>
                    </a:lnTo>
                    <a:lnTo>
                      <a:pt x="512" y="926"/>
                    </a:lnTo>
                    <a:lnTo>
                      <a:pt x="497" y="933"/>
                    </a:lnTo>
                    <a:lnTo>
                      <a:pt x="483" y="938"/>
                    </a:lnTo>
                    <a:lnTo>
                      <a:pt x="467" y="943"/>
                    </a:lnTo>
                    <a:lnTo>
                      <a:pt x="452" y="945"/>
                    </a:lnTo>
                    <a:lnTo>
                      <a:pt x="435" y="947"/>
                    </a:lnTo>
                    <a:lnTo>
                      <a:pt x="420" y="948"/>
                    </a:lnTo>
                    <a:lnTo>
                      <a:pt x="403" y="947"/>
                    </a:lnTo>
                    <a:lnTo>
                      <a:pt x="388" y="946"/>
                    </a:lnTo>
                    <a:lnTo>
                      <a:pt x="371" y="943"/>
                    </a:lnTo>
                    <a:lnTo>
                      <a:pt x="355" y="939"/>
                    </a:lnTo>
                    <a:lnTo>
                      <a:pt x="339" y="934"/>
                    </a:lnTo>
                    <a:lnTo>
                      <a:pt x="323" y="928"/>
                    </a:lnTo>
                    <a:lnTo>
                      <a:pt x="307" y="921"/>
                    </a:lnTo>
                    <a:lnTo>
                      <a:pt x="291" y="913"/>
                    </a:lnTo>
                    <a:lnTo>
                      <a:pt x="275" y="904"/>
                    </a:lnTo>
                    <a:lnTo>
                      <a:pt x="260" y="894"/>
                    </a:lnTo>
                    <a:lnTo>
                      <a:pt x="244" y="883"/>
                    </a:lnTo>
                    <a:lnTo>
                      <a:pt x="229" y="870"/>
                    </a:lnTo>
                    <a:lnTo>
                      <a:pt x="213" y="857"/>
                    </a:lnTo>
                    <a:lnTo>
                      <a:pt x="199" y="844"/>
                    </a:lnTo>
                    <a:lnTo>
                      <a:pt x="185" y="829"/>
                    </a:lnTo>
                    <a:lnTo>
                      <a:pt x="170" y="814"/>
                    </a:lnTo>
                    <a:lnTo>
                      <a:pt x="157" y="797"/>
                    </a:lnTo>
                    <a:lnTo>
                      <a:pt x="144" y="780"/>
                    </a:lnTo>
                    <a:lnTo>
                      <a:pt x="130" y="762"/>
                    </a:lnTo>
                    <a:lnTo>
                      <a:pt x="118" y="743"/>
                    </a:lnTo>
                    <a:lnTo>
                      <a:pt x="106" y="724"/>
                    </a:lnTo>
                    <a:lnTo>
                      <a:pt x="94" y="704"/>
                    </a:lnTo>
                    <a:lnTo>
                      <a:pt x="83" y="683"/>
                    </a:lnTo>
                    <a:lnTo>
                      <a:pt x="73" y="662"/>
                    </a:lnTo>
                    <a:lnTo>
                      <a:pt x="63" y="640"/>
                    </a:lnTo>
                    <a:lnTo>
                      <a:pt x="53" y="618"/>
                    </a:lnTo>
                    <a:lnTo>
                      <a:pt x="45" y="594"/>
                    </a:lnTo>
                    <a:lnTo>
                      <a:pt x="36" y="571"/>
                    </a:lnTo>
                    <a:lnTo>
                      <a:pt x="29" y="546"/>
                    </a:lnTo>
                    <a:lnTo>
                      <a:pt x="23" y="523"/>
                    </a:lnTo>
                    <a:lnTo>
                      <a:pt x="17" y="498"/>
                    </a:lnTo>
                    <a:lnTo>
                      <a:pt x="13" y="475"/>
                    </a:lnTo>
                    <a:lnTo>
                      <a:pt x="8" y="452"/>
                    </a:lnTo>
                    <a:lnTo>
                      <a:pt x="5" y="428"/>
                    </a:lnTo>
                    <a:lnTo>
                      <a:pt x="3" y="405"/>
                    </a:lnTo>
                    <a:lnTo>
                      <a:pt x="2" y="382"/>
                    </a:lnTo>
                    <a:lnTo>
                      <a:pt x="0" y="360"/>
                    </a:lnTo>
                    <a:lnTo>
                      <a:pt x="0" y="338"/>
                    </a:lnTo>
                    <a:lnTo>
                      <a:pt x="2" y="316"/>
                    </a:lnTo>
                    <a:lnTo>
                      <a:pt x="4" y="294"/>
                    </a:lnTo>
                    <a:lnTo>
                      <a:pt x="6" y="273"/>
                    </a:lnTo>
                    <a:lnTo>
                      <a:pt x="9" y="253"/>
                    </a:lnTo>
                    <a:lnTo>
                      <a:pt x="13" y="233"/>
                    </a:lnTo>
                    <a:lnTo>
                      <a:pt x="17" y="214"/>
                    </a:lnTo>
                    <a:lnTo>
                      <a:pt x="23" y="195"/>
                    </a:lnTo>
                    <a:lnTo>
                      <a:pt x="28" y="178"/>
                    </a:lnTo>
                    <a:lnTo>
                      <a:pt x="36" y="160"/>
                    </a:lnTo>
                    <a:lnTo>
                      <a:pt x="43" y="143"/>
                    </a:lnTo>
                    <a:lnTo>
                      <a:pt x="51" y="127"/>
                    </a:lnTo>
                    <a:lnTo>
                      <a:pt x="60" y="112"/>
                    </a:lnTo>
                    <a:lnTo>
                      <a:pt x="69" y="97"/>
                    </a:lnTo>
                    <a:lnTo>
                      <a:pt x="79" y="84"/>
                    </a:lnTo>
                    <a:lnTo>
                      <a:pt x="90" y="72"/>
                    </a:lnTo>
                    <a:lnTo>
                      <a:pt x="101" y="59"/>
                    </a:lnTo>
                    <a:lnTo>
                      <a:pt x="114" y="48"/>
                    </a:lnTo>
                    <a:lnTo>
                      <a:pt x="127" y="38"/>
                    </a:lnTo>
                    <a:lnTo>
                      <a:pt x="140" y="31"/>
                    </a:lnTo>
                    <a:lnTo>
                      <a:pt x="153" y="23"/>
                    </a:lnTo>
                    <a:lnTo>
                      <a:pt x="168" y="16"/>
                    </a:lnTo>
                    <a:lnTo>
                      <a:pt x="183" y="10"/>
                    </a:lnTo>
                    <a:lnTo>
                      <a:pt x="199" y="6"/>
                    </a:lnTo>
                    <a:lnTo>
                      <a:pt x="214" y="3"/>
                    </a:lnTo>
                    <a:lnTo>
                      <a:pt x="230" y="0"/>
                    </a:lnTo>
                    <a:lnTo>
                      <a:pt x="246" y="0"/>
                    </a:lnTo>
                    <a:lnTo>
                      <a:pt x="262" y="0"/>
                    </a:lnTo>
                    <a:lnTo>
                      <a:pt x="278" y="3"/>
                    </a:lnTo>
                    <a:lnTo>
                      <a:pt x="294" y="5"/>
                    </a:lnTo>
                    <a:lnTo>
                      <a:pt x="311" y="9"/>
                    </a:lnTo>
                    <a:lnTo>
                      <a:pt x="327" y="14"/>
                    </a:lnTo>
                    <a:lnTo>
                      <a:pt x="343" y="20"/>
                    </a:lnTo>
                    <a:lnTo>
                      <a:pt x="359" y="27"/>
                    </a:lnTo>
                    <a:lnTo>
                      <a:pt x="374" y="35"/>
                    </a:lnTo>
                    <a:lnTo>
                      <a:pt x="391" y="45"/>
                    </a:lnTo>
                    <a:lnTo>
                      <a:pt x="406" y="55"/>
                    </a:lnTo>
                    <a:lnTo>
                      <a:pt x="422" y="66"/>
                    </a:lnTo>
                    <a:lnTo>
                      <a:pt x="436" y="77"/>
                    </a:lnTo>
                    <a:lnTo>
                      <a:pt x="452" y="91"/>
                    </a:lnTo>
                    <a:lnTo>
                      <a:pt x="466" y="104"/>
                    </a:lnTo>
                    <a:lnTo>
                      <a:pt x="481" y="120"/>
                    </a:lnTo>
                    <a:lnTo>
                      <a:pt x="495" y="134"/>
                    </a:lnTo>
                    <a:lnTo>
                      <a:pt x="508" y="151"/>
                    </a:lnTo>
                    <a:lnTo>
                      <a:pt x="523" y="168"/>
                    </a:lnTo>
                    <a:lnTo>
                      <a:pt x="535" y="186"/>
                    </a:lnTo>
                    <a:lnTo>
                      <a:pt x="548" y="204"/>
                    </a:lnTo>
                    <a:lnTo>
                      <a:pt x="559" y="224"/>
                    </a:lnTo>
                    <a:lnTo>
                      <a:pt x="572" y="244"/>
                    </a:lnTo>
                    <a:lnTo>
                      <a:pt x="583" y="264"/>
                    </a:lnTo>
                    <a:lnTo>
                      <a:pt x="594" y="286"/>
                    </a:lnTo>
                    <a:lnTo>
                      <a:pt x="603" y="308"/>
                    </a:lnTo>
                    <a:lnTo>
                      <a:pt x="613" y="330"/>
                    </a:lnTo>
                    <a:lnTo>
                      <a:pt x="622" y="354"/>
                    </a:lnTo>
                    <a:lnTo>
                      <a:pt x="629" y="377"/>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8" name="Freeform 110"/>
              <p:cNvSpPr>
                <a:spLocks noEditPoints="1"/>
              </p:cNvSpPr>
              <p:nvPr/>
            </p:nvSpPr>
            <p:spPr bwMode="auto">
              <a:xfrm>
                <a:off x="1344" y="911"/>
                <a:ext cx="122" cy="164"/>
              </a:xfrm>
              <a:custGeom>
                <a:avLst/>
                <a:gdLst/>
                <a:ahLst/>
                <a:cxnLst>
                  <a:cxn ang="0">
                    <a:pos x="205" y="34"/>
                  </a:cxn>
                  <a:cxn ang="0">
                    <a:pos x="151" y="68"/>
                  </a:cxn>
                  <a:cxn ang="0">
                    <a:pos x="104" y="115"/>
                  </a:cxn>
                  <a:cxn ang="0">
                    <a:pos x="65" y="173"/>
                  </a:cxn>
                  <a:cxn ang="0">
                    <a:pos x="24" y="271"/>
                  </a:cxn>
                  <a:cxn ang="0">
                    <a:pos x="2" y="394"/>
                  </a:cxn>
                  <a:cxn ang="0">
                    <a:pos x="3" y="527"/>
                  </a:cxn>
                  <a:cxn ang="0">
                    <a:pos x="30" y="664"/>
                  </a:cxn>
                  <a:cxn ang="0">
                    <a:pos x="79" y="798"/>
                  </a:cxn>
                  <a:cxn ang="0">
                    <a:pos x="147" y="916"/>
                  </a:cxn>
                  <a:cxn ang="0">
                    <a:pos x="231" y="1014"/>
                  </a:cxn>
                  <a:cxn ang="0">
                    <a:pos x="326" y="1088"/>
                  </a:cxn>
                  <a:cxn ang="0">
                    <a:pos x="399" y="1123"/>
                  </a:cxn>
                  <a:cxn ang="0">
                    <a:pos x="465" y="1140"/>
                  </a:cxn>
                  <a:cxn ang="0">
                    <a:pos x="530" y="1143"/>
                  </a:cxn>
                  <a:cxn ang="0">
                    <a:pos x="593" y="1133"/>
                  </a:cxn>
                  <a:cxn ang="0">
                    <a:pos x="653" y="1111"/>
                  </a:cxn>
                  <a:cxn ang="0">
                    <a:pos x="706" y="1075"/>
                  </a:cxn>
                  <a:cxn ang="0">
                    <a:pos x="754" y="1029"/>
                  </a:cxn>
                  <a:cxn ang="0">
                    <a:pos x="793" y="972"/>
                  </a:cxn>
                  <a:cxn ang="0">
                    <a:pos x="824" y="904"/>
                  </a:cxn>
                  <a:cxn ang="0">
                    <a:pos x="845" y="830"/>
                  </a:cxn>
                  <a:cxn ang="0">
                    <a:pos x="856" y="746"/>
                  </a:cxn>
                  <a:cxn ang="0">
                    <a:pos x="857" y="656"/>
                  </a:cxn>
                  <a:cxn ang="0">
                    <a:pos x="846" y="563"/>
                  </a:cxn>
                  <a:cxn ang="0">
                    <a:pos x="825" y="469"/>
                  </a:cxn>
                  <a:cxn ang="0">
                    <a:pos x="779" y="347"/>
                  </a:cxn>
                  <a:cxn ang="0">
                    <a:pos x="711" y="228"/>
                  </a:cxn>
                  <a:cxn ang="0">
                    <a:pos x="628" y="130"/>
                  </a:cxn>
                  <a:cxn ang="0">
                    <a:pos x="532" y="56"/>
                  </a:cxn>
                  <a:cxn ang="0">
                    <a:pos x="458" y="20"/>
                  </a:cxn>
                  <a:cxn ang="0">
                    <a:pos x="393" y="4"/>
                  </a:cxn>
                  <a:cxn ang="0">
                    <a:pos x="328" y="0"/>
                  </a:cxn>
                  <a:cxn ang="0">
                    <a:pos x="265" y="10"/>
                  </a:cxn>
                  <a:cxn ang="0">
                    <a:pos x="406" y="908"/>
                  </a:cxn>
                  <a:cxn ang="0">
                    <a:pos x="344" y="851"/>
                  </a:cxn>
                  <a:cxn ang="0">
                    <a:pos x="288" y="777"/>
                  </a:cxn>
                  <a:cxn ang="0">
                    <a:pos x="243" y="687"/>
                  </a:cxn>
                  <a:cxn ang="0">
                    <a:pos x="211" y="589"/>
                  </a:cxn>
                  <a:cxn ang="0">
                    <a:pos x="195" y="489"/>
                  </a:cxn>
                  <a:cxn ang="0">
                    <a:pos x="196" y="396"/>
                  </a:cxn>
                  <a:cxn ang="0">
                    <a:pos x="214" y="313"/>
                  </a:cxn>
                  <a:cxn ang="0">
                    <a:pos x="246" y="250"/>
                  </a:cxn>
                  <a:cxn ang="0">
                    <a:pos x="286" y="212"/>
                  </a:cxn>
                  <a:cxn ang="0">
                    <a:pos x="334" y="195"/>
                  </a:cxn>
                  <a:cxn ang="0">
                    <a:pos x="389" y="203"/>
                  </a:cxn>
                  <a:cxn ang="0">
                    <a:pos x="451" y="237"/>
                  </a:cxn>
                  <a:cxn ang="0">
                    <a:pos x="515" y="293"/>
                  </a:cxn>
                  <a:cxn ang="0">
                    <a:pos x="570" y="368"/>
                  </a:cxn>
                  <a:cxn ang="0">
                    <a:pos x="615" y="457"/>
                  </a:cxn>
                  <a:cxn ang="0">
                    <a:pos x="647" y="555"/>
                  </a:cxn>
                  <a:cxn ang="0">
                    <a:pos x="662" y="654"/>
                  </a:cxn>
                  <a:cxn ang="0">
                    <a:pos x="661" y="748"/>
                  </a:cxn>
                  <a:cxn ang="0">
                    <a:pos x="643" y="830"/>
                  </a:cxn>
                  <a:cxn ang="0">
                    <a:pos x="612" y="894"/>
                  </a:cxn>
                  <a:cxn ang="0">
                    <a:pos x="572" y="933"/>
                  </a:cxn>
                  <a:cxn ang="0">
                    <a:pos x="523" y="948"/>
                  </a:cxn>
                  <a:cxn ang="0">
                    <a:pos x="469" y="941"/>
                  </a:cxn>
                  <a:cxn ang="0">
                    <a:pos x="439" y="928"/>
                  </a:cxn>
                </a:cxnLst>
                <a:rect l="0" t="0" r="r" b="b"/>
                <a:pathLst>
                  <a:path w="858" h="1143">
                    <a:moveTo>
                      <a:pt x="249" y="15"/>
                    </a:moveTo>
                    <a:lnTo>
                      <a:pt x="234" y="20"/>
                    </a:lnTo>
                    <a:lnTo>
                      <a:pt x="220" y="27"/>
                    </a:lnTo>
                    <a:lnTo>
                      <a:pt x="205" y="34"/>
                    </a:lnTo>
                    <a:lnTo>
                      <a:pt x="191" y="42"/>
                    </a:lnTo>
                    <a:lnTo>
                      <a:pt x="177" y="49"/>
                    </a:lnTo>
                    <a:lnTo>
                      <a:pt x="164" y="58"/>
                    </a:lnTo>
                    <a:lnTo>
                      <a:pt x="151" y="68"/>
                    </a:lnTo>
                    <a:lnTo>
                      <a:pt x="139" y="79"/>
                    </a:lnTo>
                    <a:lnTo>
                      <a:pt x="126" y="91"/>
                    </a:lnTo>
                    <a:lnTo>
                      <a:pt x="115" y="103"/>
                    </a:lnTo>
                    <a:lnTo>
                      <a:pt x="104" y="115"/>
                    </a:lnTo>
                    <a:lnTo>
                      <a:pt x="93" y="129"/>
                    </a:lnTo>
                    <a:lnTo>
                      <a:pt x="83" y="143"/>
                    </a:lnTo>
                    <a:lnTo>
                      <a:pt x="74" y="157"/>
                    </a:lnTo>
                    <a:lnTo>
                      <a:pt x="65" y="173"/>
                    </a:lnTo>
                    <a:lnTo>
                      <a:pt x="57" y="189"/>
                    </a:lnTo>
                    <a:lnTo>
                      <a:pt x="44" y="215"/>
                    </a:lnTo>
                    <a:lnTo>
                      <a:pt x="33" y="242"/>
                    </a:lnTo>
                    <a:lnTo>
                      <a:pt x="24" y="271"/>
                    </a:lnTo>
                    <a:lnTo>
                      <a:pt x="17" y="300"/>
                    </a:lnTo>
                    <a:lnTo>
                      <a:pt x="10" y="330"/>
                    </a:lnTo>
                    <a:lnTo>
                      <a:pt x="6" y="361"/>
                    </a:lnTo>
                    <a:lnTo>
                      <a:pt x="2" y="394"/>
                    </a:lnTo>
                    <a:lnTo>
                      <a:pt x="0" y="426"/>
                    </a:lnTo>
                    <a:lnTo>
                      <a:pt x="0" y="459"/>
                    </a:lnTo>
                    <a:lnTo>
                      <a:pt x="1" y="493"/>
                    </a:lnTo>
                    <a:lnTo>
                      <a:pt x="3" y="527"/>
                    </a:lnTo>
                    <a:lnTo>
                      <a:pt x="8" y="561"/>
                    </a:lnTo>
                    <a:lnTo>
                      <a:pt x="13" y="595"/>
                    </a:lnTo>
                    <a:lnTo>
                      <a:pt x="21" y="630"/>
                    </a:lnTo>
                    <a:lnTo>
                      <a:pt x="30" y="664"/>
                    </a:lnTo>
                    <a:lnTo>
                      <a:pt x="40" y="699"/>
                    </a:lnTo>
                    <a:lnTo>
                      <a:pt x="52" y="732"/>
                    </a:lnTo>
                    <a:lnTo>
                      <a:pt x="64" y="766"/>
                    </a:lnTo>
                    <a:lnTo>
                      <a:pt x="79" y="798"/>
                    </a:lnTo>
                    <a:lnTo>
                      <a:pt x="94" y="829"/>
                    </a:lnTo>
                    <a:lnTo>
                      <a:pt x="111" y="859"/>
                    </a:lnTo>
                    <a:lnTo>
                      <a:pt x="129" y="888"/>
                    </a:lnTo>
                    <a:lnTo>
                      <a:pt x="147" y="916"/>
                    </a:lnTo>
                    <a:lnTo>
                      <a:pt x="166" y="943"/>
                    </a:lnTo>
                    <a:lnTo>
                      <a:pt x="187" y="968"/>
                    </a:lnTo>
                    <a:lnTo>
                      <a:pt x="208" y="992"/>
                    </a:lnTo>
                    <a:lnTo>
                      <a:pt x="231" y="1014"/>
                    </a:lnTo>
                    <a:lnTo>
                      <a:pt x="253" y="1035"/>
                    </a:lnTo>
                    <a:lnTo>
                      <a:pt x="277" y="1054"/>
                    </a:lnTo>
                    <a:lnTo>
                      <a:pt x="301" y="1072"/>
                    </a:lnTo>
                    <a:lnTo>
                      <a:pt x="326" y="1088"/>
                    </a:lnTo>
                    <a:lnTo>
                      <a:pt x="350" y="1102"/>
                    </a:lnTo>
                    <a:lnTo>
                      <a:pt x="367" y="1110"/>
                    </a:lnTo>
                    <a:lnTo>
                      <a:pt x="384" y="1117"/>
                    </a:lnTo>
                    <a:lnTo>
                      <a:pt x="399" y="1123"/>
                    </a:lnTo>
                    <a:lnTo>
                      <a:pt x="416" y="1129"/>
                    </a:lnTo>
                    <a:lnTo>
                      <a:pt x="432" y="1133"/>
                    </a:lnTo>
                    <a:lnTo>
                      <a:pt x="449" y="1137"/>
                    </a:lnTo>
                    <a:lnTo>
                      <a:pt x="465" y="1140"/>
                    </a:lnTo>
                    <a:lnTo>
                      <a:pt x="481" y="1142"/>
                    </a:lnTo>
                    <a:lnTo>
                      <a:pt x="498" y="1143"/>
                    </a:lnTo>
                    <a:lnTo>
                      <a:pt x="513" y="1143"/>
                    </a:lnTo>
                    <a:lnTo>
                      <a:pt x="530" y="1143"/>
                    </a:lnTo>
                    <a:lnTo>
                      <a:pt x="546" y="1142"/>
                    </a:lnTo>
                    <a:lnTo>
                      <a:pt x="562" y="1140"/>
                    </a:lnTo>
                    <a:lnTo>
                      <a:pt x="578" y="1137"/>
                    </a:lnTo>
                    <a:lnTo>
                      <a:pt x="593" y="1133"/>
                    </a:lnTo>
                    <a:lnTo>
                      <a:pt x="609" y="1129"/>
                    </a:lnTo>
                    <a:lnTo>
                      <a:pt x="623" y="1123"/>
                    </a:lnTo>
                    <a:lnTo>
                      <a:pt x="639" y="1118"/>
                    </a:lnTo>
                    <a:lnTo>
                      <a:pt x="653" y="1111"/>
                    </a:lnTo>
                    <a:lnTo>
                      <a:pt x="668" y="1103"/>
                    </a:lnTo>
                    <a:lnTo>
                      <a:pt x="681" y="1094"/>
                    </a:lnTo>
                    <a:lnTo>
                      <a:pt x="694" y="1085"/>
                    </a:lnTo>
                    <a:lnTo>
                      <a:pt x="706" y="1075"/>
                    </a:lnTo>
                    <a:lnTo>
                      <a:pt x="719" y="1064"/>
                    </a:lnTo>
                    <a:lnTo>
                      <a:pt x="731" y="1053"/>
                    </a:lnTo>
                    <a:lnTo>
                      <a:pt x="743" y="1042"/>
                    </a:lnTo>
                    <a:lnTo>
                      <a:pt x="754" y="1029"/>
                    </a:lnTo>
                    <a:lnTo>
                      <a:pt x="764" y="1015"/>
                    </a:lnTo>
                    <a:lnTo>
                      <a:pt x="774" y="1002"/>
                    </a:lnTo>
                    <a:lnTo>
                      <a:pt x="784" y="986"/>
                    </a:lnTo>
                    <a:lnTo>
                      <a:pt x="793" y="972"/>
                    </a:lnTo>
                    <a:lnTo>
                      <a:pt x="802" y="955"/>
                    </a:lnTo>
                    <a:lnTo>
                      <a:pt x="810" y="938"/>
                    </a:lnTo>
                    <a:lnTo>
                      <a:pt x="817" y="922"/>
                    </a:lnTo>
                    <a:lnTo>
                      <a:pt x="824" y="904"/>
                    </a:lnTo>
                    <a:lnTo>
                      <a:pt x="830" y="886"/>
                    </a:lnTo>
                    <a:lnTo>
                      <a:pt x="835" y="868"/>
                    </a:lnTo>
                    <a:lnTo>
                      <a:pt x="841" y="849"/>
                    </a:lnTo>
                    <a:lnTo>
                      <a:pt x="845" y="830"/>
                    </a:lnTo>
                    <a:lnTo>
                      <a:pt x="848" y="810"/>
                    </a:lnTo>
                    <a:lnTo>
                      <a:pt x="852" y="789"/>
                    </a:lnTo>
                    <a:lnTo>
                      <a:pt x="854" y="768"/>
                    </a:lnTo>
                    <a:lnTo>
                      <a:pt x="856" y="746"/>
                    </a:lnTo>
                    <a:lnTo>
                      <a:pt x="857" y="724"/>
                    </a:lnTo>
                    <a:lnTo>
                      <a:pt x="858" y="701"/>
                    </a:lnTo>
                    <a:lnTo>
                      <a:pt x="858" y="679"/>
                    </a:lnTo>
                    <a:lnTo>
                      <a:pt x="857" y="656"/>
                    </a:lnTo>
                    <a:lnTo>
                      <a:pt x="855" y="633"/>
                    </a:lnTo>
                    <a:lnTo>
                      <a:pt x="853" y="610"/>
                    </a:lnTo>
                    <a:lnTo>
                      <a:pt x="851" y="586"/>
                    </a:lnTo>
                    <a:lnTo>
                      <a:pt x="846" y="563"/>
                    </a:lnTo>
                    <a:lnTo>
                      <a:pt x="843" y="540"/>
                    </a:lnTo>
                    <a:lnTo>
                      <a:pt x="837" y="516"/>
                    </a:lnTo>
                    <a:lnTo>
                      <a:pt x="832" y="493"/>
                    </a:lnTo>
                    <a:lnTo>
                      <a:pt x="825" y="469"/>
                    </a:lnTo>
                    <a:lnTo>
                      <a:pt x="817" y="445"/>
                    </a:lnTo>
                    <a:lnTo>
                      <a:pt x="806" y="411"/>
                    </a:lnTo>
                    <a:lnTo>
                      <a:pt x="793" y="378"/>
                    </a:lnTo>
                    <a:lnTo>
                      <a:pt x="779" y="347"/>
                    </a:lnTo>
                    <a:lnTo>
                      <a:pt x="763" y="315"/>
                    </a:lnTo>
                    <a:lnTo>
                      <a:pt x="747" y="284"/>
                    </a:lnTo>
                    <a:lnTo>
                      <a:pt x="730" y="255"/>
                    </a:lnTo>
                    <a:lnTo>
                      <a:pt x="711" y="228"/>
                    </a:lnTo>
                    <a:lnTo>
                      <a:pt x="691" y="201"/>
                    </a:lnTo>
                    <a:lnTo>
                      <a:pt x="671" y="176"/>
                    </a:lnTo>
                    <a:lnTo>
                      <a:pt x="650" y="152"/>
                    </a:lnTo>
                    <a:lnTo>
                      <a:pt x="628" y="130"/>
                    </a:lnTo>
                    <a:lnTo>
                      <a:pt x="604" y="108"/>
                    </a:lnTo>
                    <a:lnTo>
                      <a:pt x="581" y="90"/>
                    </a:lnTo>
                    <a:lnTo>
                      <a:pt x="557" y="72"/>
                    </a:lnTo>
                    <a:lnTo>
                      <a:pt x="532" y="56"/>
                    </a:lnTo>
                    <a:lnTo>
                      <a:pt x="507" y="42"/>
                    </a:lnTo>
                    <a:lnTo>
                      <a:pt x="490" y="34"/>
                    </a:lnTo>
                    <a:lnTo>
                      <a:pt x="475" y="27"/>
                    </a:lnTo>
                    <a:lnTo>
                      <a:pt x="458" y="20"/>
                    </a:lnTo>
                    <a:lnTo>
                      <a:pt x="441" y="15"/>
                    </a:lnTo>
                    <a:lnTo>
                      <a:pt x="426" y="10"/>
                    </a:lnTo>
                    <a:lnTo>
                      <a:pt x="409" y="7"/>
                    </a:lnTo>
                    <a:lnTo>
                      <a:pt x="393" y="4"/>
                    </a:lnTo>
                    <a:lnTo>
                      <a:pt x="376" y="2"/>
                    </a:lnTo>
                    <a:lnTo>
                      <a:pt x="360" y="0"/>
                    </a:lnTo>
                    <a:lnTo>
                      <a:pt x="344" y="0"/>
                    </a:lnTo>
                    <a:lnTo>
                      <a:pt x="328" y="0"/>
                    </a:lnTo>
                    <a:lnTo>
                      <a:pt x="312" y="2"/>
                    </a:lnTo>
                    <a:lnTo>
                      <a:pt x="296" y="4"/>
                    </a:lnTo>
                    <a:lnTo>
                      <a:pt x="281" y="7"/>
                    </a:lnTo>
                    <a:lnTo>
                      <a:pt x="265" y="10"/>
                    </a:lnTo>
                    <a:lnTo>
                      <a:pt x="249" y="15"/>
                    </a:lnTo>
                    <a:close/>
                    <a:moveTo>
                      <a:pt x="439" y="928"/>
                    </a:moveTo>
                    <a:lnTo>
                      <a:pt x="423" y="918"/>
                    </a:lnTo>
                    <a:lnTo>
                      <a:pt x="406" y="908"/>
                    </a:lnTo>
                    <a:lnTo>
                      <a:pt x="390" y="896"/>
                    </a:lnTo>
                    <a:lnTo>
                      <a:pt x="374" y="881"/>
                    </a:lnTo>
                    <a:lnTo>
                      <a:pt x="358" y="867"/>
                    </a:lnTo>
                    <a:lnTo>
                      <a:pt x="344" y="851"/>
                    </a:lnTo>
                    <a:lnTo>
                      <a:pt x="328" y="834"/>
                    </a:lnTo>
                    <a:lnTo>
                      <a:pt x="315" y="816"/>
                    </a:lnTo>
                    <a:lnTo>
                      <a:pt x="301" y="797"/>
                    </a:lnTo>
                    <a:lnTo>
                      <a:pt x="288" y="777"/>
                    </a:lnTo>
                    <a:lnTo>
                      <a:pt x="275" y="756"/>
                    </a:lnTo>
                    <a:lnTo>
                      <a:pt x="264" y="733"/>
                    </a:lnTo>
                    <a:lnTo>
                      <a:pt x="253" y="710"/>
                    </a:lnTo>
                    <a:lnTo>
                      <a:pt x="243" y="687"/>
                    </a:lnTo>
                    <a:lnTo>
                      <a:pt x="233" y="663"/>
                    </a:lnTo>
                    <a:lnTo>
                      <a:pt x="225" y="639"/>
                    </a:lnTo>
                    <a:lnTo>
                      <a:pt x="217" y="613"/>
                    </a:lnTo>
                    <a:lnTo>
                      <a:pt x="211" y="589"/>
                    </a:lnTo>
                    <a:lnTo>
                      <a:pt x="205" y="563"/>
                    </a:lnTo>
                    <a:lnTo>
                      <a:pt x="201" y="538"/>
                    </a:lnTo>
                    <a:lnTo>
                      <a:pt x="197" y="514"/>
                    </a:lnTo>
                    <a:lnTo>
                      <a:pt x="195" y="489"/>
                    </a:lnTo>
                    <a:lnTo>
                      <a:pt x="194" y="466"/>
                    </a:lnTo>
                    <a:lnTo>
                      <a:pt x="194" y="442"/>
                    </a:lnTo>
                    <a:lnTo>
                      <a:pt x="195" y="419"/>
                    </a:lnTo>
                    <a:lnTo>
                      <a:pt x="196" y="396"/>
                    </a:lnTo>
                    <a:lnTo>
                      <a:pt x="200" y="375"/>
                    </a:lnTo>
                    <a:lnTo>
                      <a:pt x="203" y="354"/>
                    </a:lnTo>
                    <a:lnTo>
                      <a:pt x="208" y="332"/>
                    </a:lnTo>
                    <a:lnTo>
                      <a:pt x="214" y="313"/>
                    </a:lnTo>
                    <a:lnTo>
                      <a:pt x="222" y="294"/>
                    </a:lnTo>
                    <a:lnTo>
                      <a:pt x="230" y="278"/>
                    </a:lnTo>
                    <a:lnTo>
                      <a:pt x="237" y="263"/>
                    </a:lnTo>
                    <a:lnTo>
                      <a:pt x="246" y="250"/>
                    </a:lnTo>
                    <a:lnTo>
                      <a:pt x="255" y="239"/>
                    </a:lnTo>
                    <a:lnTo>
                      <a:pt x="265" y="228"/>
                    </a:lnTo>
                    <a:lnTo>
                      <a:pt x="275" y="219"/>
                    </a:lnTo>
                    <a:lnTo>
                      <a:pt x="286" y="212"/>
                    </a:lnTo>
                    <a:lnTo>
                      <a:pt x="297" y="205"/>
                    </a:lnTo>
                    <a:lnTo>
                      <a:pt x="309" y="201"/>
                    </a:lnTo>
                    <a:lnTo>
                      <a:pt x="322" y="198"/>
                    </a:lnTo>
                    <a:lnTo>
                      <a:pt x="334" y="195"/>
                    </a:lnTo>
                    <a:lnTo>
                      <a:pt x="347" y="195"/>
                    </a:lnTo>
                    <a:lnTo>
                      <a:pt x="362" y="196"/>
                    </a:lnTo>
                    <a:lnTo>
                      <a:pt x="375" y="200"/>
                    </a:lnTo>
                    <a:lnTo>
                      <a:pt x="389" y="203"/>
                    </a:lnTo>
                    <a:lnTo>
                      <a:pt x="404" y="209"/>
                    </a:lnTo>
                    <a:lnTo>
                      <a:pt x="419" y="215"/>
                    </a:lnTo>
                    <a:lnTo>
                      <a:pt x="436" y="225"/>
                    </a:lnTo>
                    <a:lnTo>
                      <a:pt x="451" y="237"/>
                    </a:lnTo>
                    <a:lnTo>
                      <a:pt x="468" y="249"/>
                    </a:lnTo>
                    <a:lnTo>
                      <a:pt x="484" y="262"/>
                    </a:lnTo>
                    <a:lnTo>
                      <a:pt x="499" y="277"/>
                    </a:lnTo>
                    <a:lnTo>
                      <a:pt x="515" y="293"/>
                    </a:lnTo>
                    <a:lnTo>
                      <a:pt x="529" y="310"/>
                    </a:lnTo>
                    <a:lnTo>
                      <a:pt x="543" y="328"/>
                    </a:lnTo>
                    <a:lnTo>
                      <a:pt x="557" y="348"/>
                    </a:lnTo>
                    <a:lnTo>
                      <a:pt x="570" y="368"/>
                    </a:lnTo>
                    <a:lnTo>
                      <a:pt x="582" y="389"/>
                    </a:lnTo>
                    <a:lnTo>
                      <a:pt x="594" y="410"/>
                    </a:lnTo>
                    <a:lnTo>
                      <a:pt x="604" y="434"/>
                    </a:lnTo>
                    <a:lnTo>
                      <a:pt x="615" y="457"/>
                    </a:lnTo>
                    <a:lnTo>
                      <a:pt x="624" y="480"/>
                    </a:lnTo>
                    <a:lnTo>
                      <a:pt x="633" y="505"/>
                    </a:lnTo>
                    <a:lnTo>
                      <a:pt x="641" y="531"/>
                    </a:lnTo>
                    <a:lnTo>
                      <a:pt x="647" y="555"/>
                    </a:lnTo>
                    <a:lnTo>
                      <a:pt x="652" y="581"/>
                    </a:lnTo>
                    <a:lnTo>
                      <a:pt x="657" y="605"/>
                    </a:lnTo>
                    <a:lnTo>
                      <a:pt x="660" y="630"/>
                    </a:lnTo>
                    <a:lnTo>
                      <a:pt x="662" y="654"/>
                    </a:lnTo>
                    <a:lnTo>
                      <a:pt x="663" y="679"/>
                    </a:lnTo>
                    <a:lnTo>
                      <a:pt x="664" y="702"/>
                    </a:lnTo>
                    <a:lnTo>
                      <a:pt x="663" y="726"/>
                    </a:lnTo>
                    <a:lnTo>
                      <a:pt x="661" y="748"/>
                    </a:lnTo>
                    <a:lnTo>
                      <a:pt x="658" y="770"/>
                    </a:lnTo>
                    <a:lnTo>
                      <a:pt x="654" y="791"/>
                    </a:lnTo>
                    <a:lnTo>
                      <a:pt x="649" y="811"/>
                    </a:lnTo>
                    <a:lnTo>
                      <a:pt x="643" y="830"/>
                    </a:lnTo>
                    <a:lnTo>
                      <a:pt x="637" y="849"/>
                    </a:lnTo>
                    <a:lnTo>
                      <a:pt x="628" y="866"/>
                    </a:lnTo>
                    <a:lnTo>
                      <a:pt x="620" y="880"/>
                    </a:lnTo>
                    <a:lnTo>
                      <a:pt x="612" y="894"/>
                    </a:lnTo>
                    <a:lnTo>
                      <a:pt x="602" y="906"/>
                    </a:lnTo>
                    <a:lnTo>
                      <a:pt x="593" y="916"/>
                    </a:lnTo>
                    <a:lnTo>
                      <a:pt x="582" y="925"/>
                    </a:lnTo>
                    <a:lnTo>
                      <a:pt x="572" y="933"/>
                    </a:lnTo>
                    <a:lnTo>
                      <a:pt x="560" y="938"/>
                    </a:lnTo>
                    <a:lnTo>
                      <a:pt x="549" y="943"/>
                    </a:lnTo>
                    <a:lnTo>
                      <a:pt x="537" y="946"/>
                    </a:lnTo>
                    <a:lnTo>
                      <a:pt x="523" y="948"/>
                    </a:lnTo>
                    <a:lnTo>
                      <a:pt x="510" y="948"/>
                    </a:lnTo>
                    <a:lnTo>
                      <a:pt x="497" y="947"/>
                    </a:lnTo>
                    <a:lnTo>
                      <a:pt x="482" y="945"/>
                    </a:lnTo>
                    <a:lnTo>
                      <a:pt x="469" y="941"/>
                    </a:lnTo>
                    <a:lnTo>
                      <a:pt x="454" y="935"/>
                    </a:lnTo>
                    <a:lnTo>
                      <a:pt x="439" y="928"/>
                    </a:lnTo>
                    <a:lnTo>
                      <a:pt x="817" y="445"/>
                    </a:lnTo>
                    <a:lnTo>
                      <a:pt x="439" y="92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7" name="Freeform 109"/>
              <p:cNvSpPr>
                <a:spLocks/>
              </p:cNvSpPr>
              <p:nvPr/>
            </p:nvSpPr>
            <p:spPr bwMode="auto">
              <a:xfrm>
                <a:off x="1264" y="828"/>
                <a:ext cx="291" cy="286"/>
              </a:xfrm>
              <a:custGeom>
                <a:avLst/>
                <a:gdLst/>
                <a:ahLst/>
                <a:cxnLst>
                  <a:cxn ang="0">
                    <a:pos x="2033" y="916"/>
                  </a:cxn>
                  <a:cxn ang="0">
                    <a:pos x="2033" y="1065"/>
                  </a:cxn>
                  <a:cxn ang="0">
                    <a:pos x="2011" y="1211"/>
                  </a:cxn>
                  <a:cxn ang="0">
                    <a:pos x="1967" y="1349"/>
                  </a:cxn>
                  <a:cxn ang="0">
                    <a:pos x="1905" y="1480"/>
                  </a:cxn>
                  <a:cxn ang="0">
                    <a:pos x="1824" y="1601"/>
                  </a:cxn>
                  <a:cxn ang="0">
                    <a:pos x="1727" y="1709"/>
                  </a:cxn>
                  <a:cxn ang="0">
                    <a:pos x="1614" y="1802"/>
                  </a:cxn>
                  <a:cxn ang="0">
                    <a:pos x="1487" y="1880"/>
                  </a:cxn>
                  <a:cxn ang="0">
                    <a:pos x="1348" y="1939"/>
                  </a:cxn>
                  <a:cxn ang="0">
                    <a:pos x="1197" y="1979"/>
                  </a:cxn>
                  <a:cxn ang="0">
                    <a:pos x="1043" y="1996"/>
                  </a:cxn>
                  <a:cxn ang="0">
                    <a:pos x="891" y="1989"/>
                  </a:cxn>
                  <a:cxn ang="0">
                    <a:pos x="745" y="1962"/>
                  </a:cxn>
                  <a:cxn ang="0">
                    <a:pos x="606" y="1915"/>
                  </a:cxn>
                  <a:cxn ang="0">
                    <a:pos x="477" y="1848"/>
                  </a:cxn>
                  <a:cxn ang="0">
                    <a:pos x="358" y="1764"/>
                  </a:cxn>
                  <a:cxn ang="0">
                    <a:pos x="254" y="1664"/>
                  </a:cxn>
                  <a:cxn ang="0">
                    <a:pos x="164" y="1549"/>
                  </a:cxn>
                  <a:cxn ang="0">
                    <a:pos x="92" y="1421"/>
                  </a:cxn>
                  <a:cxn ang="0">
                    <a:pos x="40" y="1282"/>
                  </a:cxn>
                  <a:cxn ang="0">
                    <a:pos x="9" y="1132"/>
                  </a:cxn>
                  <a:cxn ang="0">
                    <a:pos x="1" y="981"/>
                  </a:cxn>
                  <a:cxn ang="0">
                    <a:pos x="16" y="834"/>
                  </a:cxn>
                  <a:cxn ang="0">
                    <a:pos x="52" y="693"/>
                  </a:cxn>
                  <a:cxn ang="0">
                    <a:pos x="109" y="559"/>
                  </a:cxn>
                  <a:cxn ang="0">
                    <a:pos x="183" y="434"/>
                  </a:cxn>
                  <a:cxn ang="0">
                    <a:pos x="275" y="323"/>
                  </a:cxn>
                  <a:cxn ang="0">
                    <a:pos x="384" y="224"/>
                  </a:cxn>
                  <a:cxn ang="0">
                    <a:pos x="506" y="140"/>
                  </a:cxn>
                  <a:cxn ang="0">
                    <a:pos x="641" y="75"/>
                  </a:cxn>
                  <a:cxn ang="0">
                    <a:pos x="789" y="28"/>
                  </a:cxn>
                  <a:cxn ang="0">
                    <a:pos x="943" y="3"/>
                  </a:cxn>
                  <a:cxn ang="0">
                    <a:pos x="1096" y="2"/>
                  </a:cxn>
                  <a:cxn ang="0">
                    <a:pos x="1243" y="23"/>
                  </a:cxn>
                  <a:cxn ang="0">
                    <a:pos x="1385" y="65"/>
                  </a:cxn>
                  <a:cxn ang="0">
                    <a:pos x="1518" y="125"/>
                  </a:cxn>
                  <a:cxn ang="0">
                    <a:pos x="1640" y="203"/>
                  </a:cxn>
                  <a:cxn ang="0">
                    <a:pos x="1749" y="297"/>
                  </a:cxn>
                  <a:cxn ang="0">
                    <a:pos x="1844" y="408"/>
                  </a:cxn>
                  <a:cxn ang="0">
                    <a:pos x="1922" y="531"/>
                  </a:cxn>
                  <a:cxn ang="0">
                    <a:pos x="1982" y="667"/>
                  </a:cxn>
                  <a:cxn ang="0">
                    <a:pos x="2021" y="814"/>
                  </a:cxn>
                </a:cxnLst>
                <a:rect l="0" t="0" r="r" b="b"/>
                <a:pathLst>
                  <a:path w="2036" h="1996">
                    <a:moveTo>
                      <a:pt x="2021" y="814"/>
                    </a:moveTo>
                    <a:lnTo>
                      <a:pt x="2028" y="864"/>
                    </a:lnTo>
                    <a:lnTo>
                      <a:pt x="2033" y="916"/>
                    </a:lnTo>
                    <a:lnTo>
                      <a:pt x="2036" y="966"/>
                    </a:lnTo>
                    <a:lnTo>
                      <a:pt x="2036" y="1016"/>
                    </a:lnTo>
                    <a:lnTo>
                      <a:pt x="2033" y="1065"/>
                    </a:lnTo>
                    <a:lnTo>
                      <a:pt x="2028" y="1114"/>
                    </a:lnTo>
                    <a:lnTo>
                      <a:pt x="2021" y="1163"/>
                    </a:lnTo>
                    <a:lnTo>
                      <a:pt x="2011" y="1211"/>
                    </a:lnTo>
                    <a:lnTo>
                      <a:pt x="1999" y="1258"/>
                    </a:lnTo>
                    <a:lnTo>
                      <a:pt x="1984" y="1304"/>
                    </a:lnTo>
                    <a:lnTo>
                      <a:pt x="1967" y="1349"/>
                    </a:lnTo>
                    <a:lnTo>
                      <a:pt x="1949" y="1393"/>
                    </a:lnTo>
                    <a:lnTo>
                      <a:pt x="1928" y="1438"/>
                    </a:lnTo>
                    <a:lnTo>
                      <a:pt x="1905" y="1480"/>
                    </a:lnTo>
                    <a:lnTo>
                      <a:pt x="1880" y="1522"/>
                    </a:lnTo>
                    <a:lnTo>
                      <a:pt x="1853" y="1562"/>
                    </a:lnTo>
                    <a:lnTo>
                      <a:pt x="1824" y="1601"/>
                    </a:lnTo>
                    <a:lnTo>
                      <a:pt x="1793" y="1637"/>
                    </a:lnTo>
                    <a:lnTo>
                      <a:pt x="1761" y="1674"/>
                    </a:lnTo>
                    <a:lnTo>
                      <a:pt x="1727" y="1709"/>
                    </a:lnTo>
                    <a:lnTo>
                      <a:pt x="1690" y="1742"/>
                    </a:lnTo>
                    <a:lnTo>
                      <a:pt x="1652" y="1773"/>
                    </a:lnTo>
                    <a:lnTo>
                      <a:pt x="1614" y="1802"/>
                    </a:lnTo>
                    <a:lnTo>
                      <a:pt x="1573" y="1830"/>
                    </a:lnTo>
                    <a:lnTo>
                      <a:pt x="1530" y="1856"/>
                    </a:lnTo>
                    <a:lnTo>
                      <a:pt x="1487" y="1880"/>
                    </a:lnTo>
                    <a:lnTo>
                      <a:pt x="1442" y="1902"/>
                    </a:lnTo>
                    <a:lnTo>
                      <a:pt x="1395" y="1921"/>
                    </a:lnTo>
                    <a:lnTo>
                      <a:pt x="1348" y="1939"/>
                    </a:lnTo>
                    <a:lnTo>
                      <a:pt x="1299" y="1955"/>
                    </a:lnTo>
                    <a:lnTo>
                      <a:pt x="1248" y="1968"/>
                    </a:lnTo>
                    <a:lnTo>
                      <a:pt x="1197" y="1979"/>
                    </a:lnTo>
                    <a:lnTo>
                      <a:pt x="1145" y="1987"/>
                    </a:lnTo>
                    <a:lnTo>
                      <a:pt x="1094" y="1993"/>
                    </a:lnTo>
                    <a:lnTo>
                      <a:pt x="1043" y="1996"/>
                    </a:lnTo>
                    <a:lnTo>
                      <a:pt x="991" y="1996"/>
                    </a:lnTo>
                    <a:lnTo>
                      <a:pt x="940" y="1994"/>
                    </a:lnTo>
                    <a:lnTo>
                      <a:pt x="891" y="1989"/>
                    </a:lnTo>
                    <a:lnTo>
                      <a:pt x="842" y="1983"/>
                    </a:lnTo>
                    <a:lnTo>
                      <a:pt x="793" y="1974"/>
                    </a:lnTo>
                    <a:lnTo>
                      <a:pt x="745" y="1962"/>
                    </a:lnTo>
                    <a:lnTo>
                      <a:pt x="698" y="1948"/>
                    </a:lnTo>
                    <a:lnTo>
                      <a:pt x="651" y="1933"/>
                    </a:lnTo>
                    <a:lnTo>
                      <a:pt x="606" y="1915"/>
                    </a:lnTo>
                    <a:lnTo>
                      <a:pt x="561" y="1895"/>
                    </a:lnTo>
                    <a:lnTo>
                      <a:pt x="519" y="1872"/>
                    </a:lnTo>
                    <a:lnTo>
                      <a:pt x="477" y="1848"/>
                    </a:lnTo>
                    <a:lnTo>
                      <a:pt x="436" y="1822"/>
                    </a:lnTo>
                    <a:lnTo>
                      <a:pt x="397" y="1794"/>
                    </a:lnTo>
                    <a:lnTo>
                      <a:pt x="358" y="1764"/>
                    </a:lnTo>
                    <a:lnTo>
                      <a:pt x="322" y="1732"/>
                    </a:lnTo>
                    <a:lnTo>
                      <a:pt x="287" y="1699"/>
                    </a:lnTo>
                    <a:lnTo>
                      <a:pt x="254" y="1664"/>
                    </a:lnTo>
                    <a:lnTo>
                      <a:pt x="222" y="1627"/>
                    </a:lnTo>
                    <a:lnTo>
                      <a:pt x="192" y="1589"/>
                    </a:lnTo>
                    <a:lnTo>
                      <a:pt x="164" y="1549"/>
                    </a:lnTo>
                    <a:lnTo>
                      <a:pt x="139" y="1508"/>
                    </a:lnTo>
                    <a:lnTo>
                      <a:pt x="114" y="1466"/>
                    </a:lnTo>
                    <a:lnTo>
                      <a:pt x="92" y="1421"/>
                    </a:lnTo>
                    <a:lnTo>
                      <a:pt x="72" y="1376"/>
                    </a:lnTo>
                    <a:lnTo>
                      <a:pt x="54" y="1330"/>
                    </a:lnTo>
                    <a:lnTo>
                      <a:pt x="40" y="1282"/>
                    </a:lnTo>
                    <a:lnTo>
                      <a:pt x="27" y="1233"/>
                    </a:lnTo>
                    <a:lnTo>
                      <a:pt x="17" y="1182"/>
                    </a:lnTo>
                    <a:lnTo>
                      <a:pt x="9" y="1132"/>
                    </a:lnTo>
                    <a:lnTo>
                      <a:pt x="3" y="1082"/>
                    </a:lnTo>
                    <a:lnTo>
                      <a:pt x="0" y="1030"/>
                    </a:lnTo>
                    <a:lnTo>
                      <a:pt x="1" y="981"/>
                    </a:lnTo>
                    <a:lnTo>
                      <a:pt x="3" y="931"/>
                    </a:lnTo>
                    <a:lnTo>
                      <a:pt x="8" y="882"/>
                    </a:lnTo>
                    <a:lnTo>
                      <a:pt x="16" y="834"/>
                    </a:lnTo>
                    <a:lnTo>
                      <a:pt x="26" y="786"/>
                    </a:lnTo>
                    <a:lnTo>
                      <a:pt x="38" y="738"/>
                    </a:lnTo>
                    <a:lnTo>
                      <a:pt x="52" y="693"/>
                    </a:lnTo>
                    <a:lnTo>
                      <a:pt x="69" y="647"/>
                    </a:lnTo>
                    <a:lnTo>
                      <a:pt x="88" y="603"/>
                    </a:lnTo>
                    <a:lnTo>
                      <a:pt x="109" y="559"/>
                    </a:lnTo>
                    <a:lnTo>
                      <a:pt x="131" y="517"/>
                    </a:lnTo>
                    <a:lnTo>
                      <a:pt x="156" y="474"/>
                    </a:lnTo>
                    <a:lnTo>
                      <a:pt x="183" y="434"/>
                    </a:lnTo>
                    <a:lnTo>
                      <a:pt x="212" y="396"/>
                    </a:lnTo>
                    <a:lnTo>
                      <a:pt x="243" y="359"/>
                    </a:lnTo>
                    <a:lnTo>
                      <a:pt x="275" y="323"/>
                    </a:lnTo>
                    <a:lnTo>
                      <a:pt x="309" y="287"/>
                    </a:lnTo>
                    <a:lnTo>
                      <a:pt x="346" y="255"/>
                    </a:lnTo>
                    <a:lnTo>
                      <a:pt x="384" y="224"/>
                    </a:lnTo>
                    <a:lnTo>
                      <a:pt x="423" y="194"/>
                    </a:lnTo>
                    <a:lnTo>
                      <a:pt x="464" y="166"/>
                    </a:lnTo>
                    <a:lnTo>
                      <a:pt x="506" y="140"/>
                    </a:lnTo>
                    <a:lnTo>
                      <a:pt x="550" y="116"/>
                    </a:lnTo>
                    <a:lnTo>
                      <a:pt x="594" y="95"/>
                    </a:lnTo>
                    <a:lnTo>
                      <a:pt x="641" y="75"/>
                    </a:lnTo>
                    <a:lnTo>
                      <a:pt x="689" y="57"/>
                    </a:lnTo>
                    <a:lnTo>
                      <a:pt x="739" y="41"/>
                    </a:lnTo>
                    <a:lnTo>
                      <a:pt x="789" y="28"/>
                    </a:lnTo>
                    <a:lnTo>
                      <a:pt x="840" y="18"/>
                    </a:lnTo>
                    <a:lnTo>
                      <a:pt x="892" y="9"/>
                    </a:lnTo>
                    <a:lnTo>
                      <a:pt x="943" y="3"/>
                    </a:lnTo>
                    <a:lnTo>
                      <a:pt x="995" y="1"/>
                    </a:lnTo>
                    <a:lnTo>
                      <a:pt x="1045" y="0"/>
                    </a:lnTo>
                    <a:lnTo>
                      <a:pt x="1096" y="2"/>
                    </a:lnTo>
                    <a:lnTo>
                      <a:pt x="1146" y="7"/>
                    </a:lnTo>
                    <a:lnTo>
                      <a:pt x="1194" y="13"/>
                    </a:lnTo>
                    <a:lnTo>
                      <a:pt x="1243" y="23"/>
                    </a:lnTo>
                    <a:lnTo>
                      <a:pt x="1292" y="34"/>
                    </a:lnTo>
                    <a:lnTo>
                      <a:pt x="1339" y="48"/>
                    </a:lnTo>
                    <a:lnTo>
                      <a:pt x="1385" y="65"/>
                    </a:lnTo>
                    <a:lnTo>
                      <a:pt x="1431" y="82"/>
                    </a:lnTo>
                    <a:lnTo>
                      <a:pt x="1475" y="102"/>
                    </a:lnTo>
                    <a:lnTo>
                      <a:pt x="1518" y="125"/>
                    </a:lnTo>
                    <a:lnTo>
                      <a:pt x="1559" y="148"/>
                    </a:lnTo>
                    <a:lnTo>
                      <a:pt x="1600" y="175"/>
                    </a:lnTo>
                    <a:lnTo>
                      <a:pt x="1640" y="203"/>
                    </a:lnTo>
                    <a:lnTo>
                      <a:pt x="1678" y="233"/>
                    </a:lnTo>
                    <a:lnTo>
                      <a:pt x="1715" y="264"/>
                    </a:lnTo>
                    <a:lnTo>
                      <a:pt x="1749" y="297"/>
                    </a:lnTo>
                    <a:lnTo>
                      <a:pt x="1782" y="332"/>
                    </a:lnTo>
                    <a:lnTo>
                      <a:pt x="1814" y="369"/>
                    </a:lnTo>
                    <a:lnTo>
                      <a:pt x="1844" y="408"/>
                    </a:lnTo>
                    <a:lnTo>
                      <a:pt x="1872" y="447"/>
                    </a:lnTo>
                    <a:lnTo>
                      <a:pt x="1898" y="488"/>
                    </a:lnTo>
                    <a:lnTo>
                      <a:pt x="1922" y="531"/>
                    </a:lnTo>
                    <a:lnTo>
                      <a:pt x="1944" y="575"/>
                    </a:lnTo>
                    <a:lnTo>
                      <a:pt x="1964" y="620"/>
                    </a:lnTo>
                    <a:lnTo>
                      <a:pt x="1982" y="667"/>
                    </a:lnTo>
                    <a:lnTo>
                      <a:pt x="1997" y="715"/>
                    </a:lnTo>
                    <a:lnTo>
                      <a:pt x="2010" y="764"/>
                    </a:lnTo>
                    <a:lnTo>
                      <a:pt x="2021" y="814"/>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6" name="Freeform 108"/>
              <p:cNvSpPr>
                <a:spLocks noEditPoints="1"/>
              </p:cNvSpPr>
              <p:nvPr/>
            </p:nvSpPr>
            <p:spPr bwMode="auto">
              <a:xfrm>
                <a:off x="1250" y="814"/>
                <a:ext cx="319" cy="314"/>
              </a:xfrm>
              <a:custGeom>
                <a:avLst/>
                <a:gdLst/>
                <a:ahLst/>
                <a:cxnLst>
                  <a:cxn ang="0">
                    <a:pos x="757" y="62"/>
                  </a:cxn>
                  <a:cxn ang="0">
                    <a:pos x="580" y="139"/>
                  </a:cxn>
                  <a:cxn ang="0">
                    <a:pos x="420" y="245"/>
                  </a:cxn>
                  <a:cxn ang="0">
                    <a:pos x="280" y="379"/>
                  </a:cxn>
                  <a:cxn ang="0">
                    <a:pos x="165" y="533"/>
                  </a:cxn>
                  <a:cxn ang="0">
                    <a:pos x="79" y="701"/>
                  </a:cxn>
                  <a:cxn ang="0">
                    <a:pos x="25" y="877"/>
                  </a:cxn>
                  <a:cxn ang="0">
                    <a:pos x="2" y="1059"/>
                  </a:cxn>
                  <a:cxn ang="0">
                    <a:pos x="10" y="1244"/>
                  </a:cxn>
                  <a:cxn ang="0">
                    <a:pos x="50" y="1428"/>
                  </a:cxn>
                  <a:cxn ang="0">
                    <a:pos x="120" y="1598"/>
                  </a:cxn>
                  <a:cxn ang="0">
                    <a:pos x="219" y="1754"/>
                  </a:cxn>
                  <a:cxn ang="0">
                    <a:pos x="342" y="1891"/>
                  </a:cxn>
                  <a:cxn ang="0">
                    <a:pos x="491" y="2008"/>
                  </a:cxn>
                  <a:cxn ang="0">
                    <a:pos x="661" y="2101"/>
                  </a:cxn>
                  <a:cxn ang="0">
                    <a:pos x="844" y="2162"/>
                  </a:cxn>
                  <a:cxn ang="0">
                    <a:pos x="1034" y="2190"/>
                  </a:cxn>
                  <a:cxn ang="0">
                    <a:pos x="1228" y="2185"/>
                  </a:cxn>
                  <a:cxn ang="0">
                    <a:pos x="1529" y="2111"/>
                  </a:cxn>
                  <a:cxn ang="0">
                    <a:pos x="1853" y="1912"/>
                  </a:cxn>
                  <a:cxn ang="0">
                    <a:pos x="2088" y="1625"/>
                  </a:cxn>
                  <a:cxn ang="0">
                    <a:pos x="2214" y="1276"/>
                  </a:cxn>
                  <a:cxn ang="0">
                    <a:pos x="2214" y="894"/>
                  </a:cxn>
                  <a:cxn ang="0">
                    <a:pos x="2165" y="715"/>
                  </a:cxn>
                  <a:cxn ang="0">
                    <a:pos x="2087" y="548"/>
                  </a:cxn>
                  <a:cxn ang="0">
                    <a:pos x="1981" y="398"/>
                  </a:cxn>
                  <a:cxn ang="0">
                    <a:pos x="1850" y="265"/>
                  </a:cxn>
                  <a:cxn ang="0">
                    <a:pos x="1694" y="155"/>
                  </a:cxn>
                  <a:cxn ang="0">
                    <a:pos x="1520" y="71"/>
                  </a:cxn>
                  <a:cxn ang="0">
                    <a:pos x="1335" y="20"/>
                  </a:cxn>
                  <a:cxn ang="0">
                    <a:pos x="1143" y="0"/>
                  </a:cxn>
                  <a:cxn ang="0">
                    <a:pos x="949" y="14"/>
                  </a:cxn>
                  <a:cxn ang="0">
                    <a:pos x="460" y="1734"/>
                  </a:cxn>
                  <a:cxn ang="0">
                    <a:pos x="293" y="1509"/>
                  </a:cxn>
                  <a:cxn ang="0">
                    <a:pos x="219" y="1305"/>
                  </a:cxn>
                  <a:cxn ang="0">
                    <a:pos x="196" y="1089"/>
                  </a:cxn>
                  <a:cxn ang="0">
                    <a:pos x="252" y="793"/>
                  </a:cxn>
                  <a:cxn ang="0">
                    <a:pos x="381" y="561"/>
                  </a:cxn>
                  <a:cxn ang="0">
                    <a:pos x="489" y="443"/>
                  </a:cxn>
                  <a:cxn ang="0">
                    <a:pos x="694" y="301"/>
                  </a:cxn>
                  <a:cxn ang="0">
                    <a:pos x="979" y="207"/>
                  </a:cxn>
                  <a:cxn ang="0">
                    <a:pos x="1231" y="202"/>
                  </a:cxn>
                  <a:cxn ang="0">
                    <a:pos x="1535" y="291"/>
                  </a:cxn>
                  <a:cxn ang="0">
                    <a:pos x="1724" y="414"/>
                  </a:cxn>
                  <a:cxn ang="0">
                    <a:pos x="1918" y="646"/>
                  </a:cxn>
                  <a:cxn ang="0">
                    <a:pos x="2022" y="930"/>
                  </a:cxn>
                  <a:cxn ang="0">
                    <a:pos x="2029" y="1206"/>
                  </a:cxn>
                  <a:cxn ang="0">
                    <a:pos x="1950" y="1468"/>
                  </a:cxn>
                  <a:cxn ang="0">
                    <a:pos x="1798" y="1693"/>
                  </a:cxn>
                  <a:cxn ang="0">
                    <a:pos x="1584" y="1867"/>
                  </a:cxn>
                  <a:cxn ang="0">
                    <a:pos x="1319" y="1973"/>
                  </a:cxn>
                  <a:cxn ang="0">
                    <a:pos x="1138" y="1996"/>
                  </a:cxn>
                  <a:cxn ang="0">
                    <a:pos x="979" y="1988"/>
                  </a:cxn>
                  <a:cxn ang="0">
                    <a:pos x="823" y="1954"/>
                  </a:cxn>
                  <a:cxn ang="0">
                    <a:pos x="677" y="1891"/>
                  </a:cxn>
                </a:cxnLst>
                <a:rect l="0" t="0" r="r" b="b"/>
                <a:pathLst>
                  <a:path w="2231" h="2192">
                    <a:moveTo>
                      <a:pt x="920" y="20"/>
                    </a:moveTo>
                    <a:lnTo>
                      <a:pt x="892" y="24"/>
                    </a:lnTo>
                    <a:lnTo>
                      <a:pt x="864" y="31"/>
                    </a:lnTo>
                    <a:lnTo>
                      <a:pt x="838" y="38"/>
                    </a:lnTo>
                    <a:lnTo>
                      <a:pt x="810" y="46"/>
                    </a:lnTo>
                    <a:lnTo>
                      <a:pt x="783" y="53"/>
                    </a:lnTo>
                    <a:lnTo>
                      <a:pt x="757" y="62"/>
                    </a:lnTo>
                    <a:lnTo>
                      <a:pt x="731" y="71"/>
                    </a:lnTo>
                    <a:lnTo>
                      <a:pt x="705" y="81"/>
                    </a:lnTo>
                    <a:lnTo>
                      <a:pt x="679" y="91"/>
                    </a:lnTo>
                    <a:lnTo>
                      <a:pt x="654" y="102"/>
                    </a:lnTo>
                    <a:lnTo>
                      <a:pt x="629" y="115"/>
                    </a:lnTo>
                    <a:lnTo>
                      <a:pt x="604" y="127"/>
                    </a:lnTo>
                    <a:lnTo>
                      <a:pt x="580" y="139"/>
                    </a:lnTo>
                    <a:lnTo>
                      <a:pt x="556" y="153"/>
                    </a:lnTo>
                    <a:lnTo>
                      <a:pt x="533" y="167"/>
                    </a:lnTo>
                    <a:lnTo>
                      <a:pt x="509" y="181"/>
                    </a:lnTo>
                    <a:lnTo>
                      <a:pt x="486" y="197"/>
                    </a:lnTo>
                    <a:lnTo>
                      <a:pt x="464" y="213"/>
                    </a:lnTo>
                    <a:lnTo>
                      <a:pt x="442" y="228"/>
                    </a:lnTo>
                    <a:lnTo>
                      <a:pt x="420" y="245"/>
                    </a:lnTo>
                    <a:lnTo>
                      <a:pt x="399" y="263"/>
                    </a:lnTo>
                    <a:lnTo>
                      <a:pt x="377" y="281"/>
                    </a:lnTo>
                    <a:lnTo>
                      <a:pt x="358" y="300"/>
                    </a:lnTo>
                    <a:lnTo>
                      <a:pt x="338" y="319"/>
                    </a:lnTo>
                    <a:lnTo>
                      <a:pt x="318" y="337"/>
                    </a:lnTo>
                    <a:lnTo>
                      <a:pt x="299" y="357"/>
                    </a:lnTo>
                    <a:lnTo>
                      <a:pt x="280" y="379"/>
                    </a:lnTo>
                    <a:lnTo>
                      <a:pt x="262" y="399"/>
                    </a:lnTo>
                    <a:lnTo>
                      <a:pt x="244" y="421"/>
                    </a:lnTo>
                    <a:lnTo>
                      <a:pt x="227" y="442"/>
                    </a:lnTo>
                    <a:lnTo>
                      <a:pt x="210" y="466"/>
                    </a:lnTo>
                    <a:lnTo>
                      <a:pt x="194" y="488"/>
                    </a:lnTo>
                    <a:lnTo>
                      <a:pt x="179" y="511"/>
                    </a:lnTo>
                    <a:lnTo>
                      <a:pt x="165" y="533"/>
                    </a:lnTo>
                    <a:lnTo>
                      <a:pt x="150" y="557"/>
                    </a:lnTo>
                    <a:lnTo>
                      <a:pt x="137" y="580"/>
                    </a:lnTo>
                    <a:lnTo>
                      <a:pt x="125" y="604"/>
                    </a:lnTo>
                    <a:lnTo>
                      <a:pt x="112" y="627"/>
                    </a:lnTo>
                    <a:lnTo>
                      <a:pt x="100" y="652"/>
                    </a:lnTo>
                    <a:lnTo>
                      <a:pt x="90" y="676"/>
                    </a:lnTo>
                    <a:lnTo>
                      <a:pt x="79" y="701"/>
                    </a:lnTo>
                    <a:lnTo>
                      <a:pt x="70" y="725"/>
                    </a:lnTo>
                    <a:lnTo>
                      <a:pt x="61" y="750"/>
                    </a:lnTo>
                    <a:lnTo>
                      <a:pt x="53" y="775"/>
                    </a:lnTo>
                    <a:lnTo>
                      <a:pt x="45" y="800"/>
                    </a:lnTo>
                    <a:lnTo>
                      <a:pt x="38" y="825"/>
                    </a:lnTo>
                    <a:lnTo>
                      <a:pt x="31" y="851"/>
                    </a:lnTo>
                    <a:lnTo>
                      <a:pt x="25" y="877"/>
                    </a:lnTo>
                    <a:lnTo>
                      <a:pt x="20" y="902"/>
                    </a:lnTo>
                    <a:lnTo>
                      <a:pt x="15" y="928"/>
                    </a:lnTo>
                    <a:lnTo>
                      <a:pt x="11" y="955"/>
                    </a:lnTo>
                    <a:lnTo>
                      <a:pt x="8" y="980"/>
                    </a:lnTo>
                    <a:lnTo>
                      <a:pt x="5" y="1007"/>
                    </a:lnTo>
                    <a:lnTo>
                      <a:pt x="4" y="1033"/>
                    </a:lnTo>
                    <a:lnTo>
                      <a:pt x="2" y="1059"/>
                    </a:lnTo>
                    <a:lnTo>
                      <a:pt x="2" y="1086"/>
                    </a:lnTo>
                    <a:lnTo>
                      <a:pt x="0" y="1112"/>
                    </a:lnTo>
                    <a:lnTo>
                      <a:pt x="2" y="1138"/>
                    </a:lnTo>
                    <a:lnTo>
                      <a:pt x="3" y="1165"/>
                    </a:lnTo>
                    <a:lnTo>
                      <a:pt x="5" y="1192"/>
                    </a:lnTo>
                    <a:lnTo>
                      <a:pt x="7" y="1219"/>
                    </a:lnTo>
                    <a:lnTo>
                      <a:pt x="10" y="1244"/>
                    </a:lnTo>
                    <a:lnTo>
                      <a:pt x="14" y="1271"/>
                    </a:lnTo>
                    <a:lnTo>
                      <a:pt x="18" y="1298"/>
                    </a:lnTo>
                    <a:lnTo>
                      <a:pt x="24" y="1324"/>
                    </a:lnTo>
                    <a:lnTo>
                      <a:pt x="29" y="1350"/>
                    </a:lnTo>
                    <a:lnTo>
                      <a:pt x="36" y="1377"/>
                    </a:lnTo>
                    <a:lnTo>
                      <a:pt x="43" y="1402"/>
                    </a:lnTo>
                    <a:lnTo>
                      <a:pt x="50" y="1428"/>
                    </a:lnTo>
                    <a:lnTo>
                      <a:pt x="59" y="1452"/>
                    </a:lnTo>
                    <a:lnTo>
                      <a:pt x="68" y="1478"/>
                    </a:lnTo>
                    <a:lnTo>
                      <a:pt x="77" y="1503"/>
                    </a:lnTo>
                    <a:lnTo>
                      <a:pt x="87" y="1527"/>
                    </a:lnTo>
                    <a:lnTo>
                      <a:pt x="98" y="1552"/>
                    </a:lnTo>
                    <a:lnTo>
                      <a:pt x="109" y="1575"/>
                    </a:lnTo>
                    <a:lnTo>
                      <a:pt x="120" y="1598"/>
                    </a:lnTo>
                    <a:lnTo>
                      <a:pt x="132" y="1622"/>
                    </a:lnTo>
                    <a:lnTo>
                      <a:pt x="146" y="1644"/>
                    </a:lnTo>
                    <a:lnTo>
                      <a:pt x="159" y="1667"/>
                    </a:lnTo>
                    <a:lnTo>
                      <a:pt x="173" y="1690"/>
                    </a:lnTo>
                    <a:lnTo>
                      <a:pt x="188" y="1711"/>
                    </a:lnTo>
                    <a:lnTo>
                      <a:pt x="202" y="1733"/>
                    </a:lnTo>
                    <a:lnTo>
                      <a:pt x="219" y="1754"/>
                    </a:lnTo>
                    <a:lnTo>
                      <a:pt x="234" y="1774"/>
                    </a:lnTo>
                    <a:lnTo>
                      <a:pt x="251" y="1796"/>
                    </a:lnTo>
                    <a:lnTo>
                      <a:pt x="269" y="1816"/>
                    </a:lnTo>
                    <a:lnTo>
                      <a:pt x="287" y="1835"/>
                    </a:lnTo>
                    <a:lnTo>
                      <a:pt x="304" y="1855"/>
                    </a:lnTo>
                    <a:lnTo>
                      <a:pt x="323" y="1874"/>
                    </a:lnTo>
                    <a:lnTo>
                      <a:pt x="342" y="1891"/>
                    </a:lnTo>
                    <a:lnTo>
                      <a:pt x="362" y="1909"/>
                    </a:lnTo>
                    <a:lnTo>
                      <a:pt x="382" y="1927"/>
                    </a:lnTo>
                    <a:lnTo>
                      <a:pt x="403" y="1944"/>
                    </a:lnTo>
                    <a:lnTo>
                      <a:pt x="424" y="1960"/>
                    </a:lnTo>
                    <a:lnTo>
                      <a:pt x="446" y="1977"/>
                    </a:lnTo>
                    <a:lnTo>
                      <a:pt x="468" y="1993"/>
                    </a:lnTo>
                    <a:lnTo>
                      <a:pt x="491" y="2008"/>
                    </a:lnTo>
                    <a:lnTo>
                      <a:pt x="515" y="2024"/>
                    </a:lnTo>
                    <a:lnTo>
                      <a:pt x="538" y="2038"/>
                    </a:lnTo>
                    <a:lnTo>
                      <a:pt x="563" y="2052"/>
                    </a:lnTo>
                    <a:lnTo>
                      <a:pt x="587" y="2065"/>
                    </a:lnTo>
                    <a:lnTo>
                      <a:pt x="611" y="2077"/>
                    </a:lnTo>
                    <a:lnTo>
                      <a:pt x="637" y="2090"/>
                    </a:lnTo>
                    <a:lnTo>
                      <a:pt x="661" y="2101"/>
                    </a:lnTo>
                    <a:lnTo>
                      <a:pt x="687" y="2112"/>
                    </a:lnTo>
                    <a:lnTo>
                      <a:pt x="712" y="2122"/>
                    </a:lnTo>
                    <a:lnTo>
                      <a:pt x="739" y="2131"/>
                    </a:lnTo>
                    <a:lnTo>
                      <a:pt x="765" y="2140"/>
                    </a:lnTo>
                    <a:lnTo>
                      <a:pt x="791" y="2148"/>
                    </a:lnTo>
                    <a:lnTo>
                      <a:pt x="818" y="2154"/>
                    </a:lnTo>
                    <a:lnTo>
                      <a:pt x="844" y="2162"/>
                    </a:lnTo>
                    <a:lnTo>
                      <a:pt x="871" y="2168"/>
                    </a:lnTo>
                    <a:lnTo>
                      <a:pt x="898" y="2173"/>
                    </a:lnTo>
                    <a:lnTo>
                      <a:pt x="924" y="2178"/>
                    </a:lnTo>
                    <a:lnTo>
                      <a:pt x="952" y="2182"/>
                    </a:lnTo>
                    <a:lnTo>
                      <a:pt x="979" y="2185"/>
                    </a:lnTo>
                    <a:lnTo>
                      <a:pt x="1006" y="2188"/>
                    </a:lnTo>
                    <a:lnTo>
                      <a:pt x="1034" y="2190"/>
                    </a:lnTo>
                    <a:lnTo>
                      <a:pt x="1062" y="2191"/>
                    </a:lnTo>
                    <a:lnTo>
                      <a:pt x="1089" y="2192"/>
                    </a:lnTo>
                    <a:lnTo>
                      <a:pt x="1117" y="2192"/>
                    </a:lnTo>
                    <a:lnTo>
                      <a:pt x="1145" y="2191"/>
                    </a:lnTo>
                    <a:lnTo>
                      <a:pt x="1173" y="2190"/>
                    </a:lnTo>
                    <a:lnTo>
                      <a:pt x="1200" y="2188"/>
                    </a:lnTo>
                    <a:lnTo>
                      <a:pt x="1228" y="2185"/>
                    </a:lnTo>
                    <a:lnTo>
                      <a:pt x="1257" y="2182"/>
                    </a:lnTo>
                    <a:lnTo>
                      <a:pt x="1285" y="2178"/>
                    </a:lnTo>
                    <a:lnTo>
                      <a:pt x="1312" y="2173"/>
                    </a:lnTo>
                    <a:lnTo>
                      <a:pt x="1369" y="2161"/>
                    </a:lnTo>
                    <a:lnTo>
                      <a:pt x="1423" y="2146"/>
                    </a:lnTo>
                    <a:lnTo>
                      <a:pt x="1477" y="2130"/>
                    </a:lnTo>
                    <a:lnTo>
                      <a:pt x="1529" y="2111"/>
                    </a:lnTo>
                    <a:lnTo>
                      <a:pt x="1580" y="2088"/>
                    </a:lnTo>
                    <a:lnTo>
                      <a:pt x="1630" y="2065"/>
                    </a:lnTo>
                    <a:lnTo>
                      <a:pt x="1677" y="2038"/>
                    </a:lnTo>
                    <a:lnTo>
                      <a:pt x="1724" y="2009"/>
                    </a:lnTo>
                    <a:lnTo>
                      <a:pt x="1768" y="1979"/>
                    </a:lnTo>
                    <a:lnTo>
                      <a:pt x="1811" y="1947"/>
                    </a:lnTo>
                    <a:lnTo>
                      <a:pt x="1853" y="1912"/>
                    </a:lnTo>
                    <a:lnTo>
                      <a:pt x="1892" y="1876"/>
                    </a:lnTo>
                    <a:lnTo>
                      <a:pt x="1929" y="1838"/>
                    </a:lnTo>
                    <a:lnTo>
                      <a:pt x="1966" y="1799"/>
                    </a:lnTo>
                    <a:lnTo>
                      <a:pt x="1999" y="1758"/>
                    </a:lnTo>
                    <a:lnTo>
                      <a:pt x="2031" y="1714"/>
                    </a:lnTo>
                    <a:lnTo>
                      <a:pt x="2060" y="1671"/>
                    </a:lnTo>
                    <a:lnTo>
                      <a:pt x="2088" y="1625"/>
                    </a:lnTo>
                    <a:lnTo>
                      <a:pt x="2113" y="1578"/>
                    </a:lnTo>
                    <a:lnTo>
                      <a:pt x="2135" y="1530"/>
                    </a:lnTo>
                    <a:lnTo>
                      <a:pt x="2156" y="1481"/>
                    </a:lnTo>
                    <a:lnTo>
                      <a:pt x="2174" y="1431"/>
                    </a:lnTo>
                    <a:lnTo>
                      <a:pt x="2191" y="1381"/>
                    </a:lnTo>
                    <a:lnTo>
                      <a:pt x="2204" y="1329"/>
                    </a:lnTo>
                    <a:lnTo>
                      <a:pt x="2214" y="1276"/>
                    </a:lnTo>
                    <a:lnTo>
                      <a:pt x="2223" y="1223"/>
                    </a:lnTo>
                    <a:lnTo>
                      <a:pt x="2229" y="1170"/>
                    </a:lnTo>
                    <a:lnTo>
                      <a:pt x="2231" y="1115"/>
                    </a:lnTo>
                    <a:lnTo>
                      <a:pt x="2231" y="1060"/>
                    </a:lnTo>
                    <a:lnTo>
                      <a:pt x="2229" y="1006"/>
                    </a:lnTo>
                    <a:lnTo>
                      <a:pt x="2223" y="950"/>
                    </a:lnTo>
                    <a:lnTo>
                      <a:pt x="2214" y="894"/>
                    </a:lnTo>
                    <a:lnTo>
                      <a:pt x="2209" y="868"/>
                    </a:lnTo>
                    <a:lnTo>
                      <a:pt x="2203" y="842"/>
                    </a:lnTo>
                    <a:lnTo>
                      <a:pt x="2196" y="816"/>
                    </a:lnTo>
                    <a:lnTo>
                      <a:pt x="2190" y="791"/>
                    </a:lnTo>
                    <a:lnTo>
                      <a:pt x="2182" y="765"/>
                    </a:lnTo>
                    <a:lnTo>
                      <a:pt x="2174" y="740"/>
                    </a:lnTo>
                    <a:lnTo>
                      <a:pt x="2165" y="715"/>
                    </a:lnTo>
                    <a:lnTo>
                      <a:pt x="2155" y="689"/>
                    </a:lnTo>
                    <a:lnTo>
                      <a:pt x="2145" y="666"/>
                    </a:lnTo>
                    <a:lnTo>
                      <a:pt x="2135" y="642"/>
                    </a:lnTo>
                    <a:lnTo>
                      <a:pt x="2123" y="617"/>
                    </a:lnTo>
                    <a:lnTo>
                      <a:pt x="2112" y="594"/>
                    </a:lnTo>
                    <a:lnTo>
                      <a:pt x="2100" y="570"/>
                    </a:lnTo>
                    <a:lnTo>
                      <a:pt x="2087" y="548"/>
                    </a:lnTo>
                    <a:lnTo>
                      <a:pt x="2073" y="526"/>
                    </a:lnTo>
                    <a:lnTo>
                      <a:pt x="2059" y="503"/>
                    </a:lnTo>
                    <a:lnTo>
                      <a:pt x="2044" y="481"/>
                    </a:lnTo>
                    <a:lnTo>
                      <a:pt x="2030" y="460"/>
                    </a:lnTo>
                    <a:lnTo>
                      <a:pt x="2014" y="439"/>
                    </a:lnTo>
                    <a:lnTo>
                      <a:pt x="1998" y="418"/>
                    </a:lnTo>
                    <a:lnTo>
                      <a:pt x="1981" y="398"/>
                    </a:lnTo>
                    <a:lnTo>
                      <a:pt x="1963" y="378"/>
                    </a:lnTo>
                    <a:lnTo>
                      <a:pt x="1946" y="357"/>
                    </a:lnTo>
                    <a:lnTo>
                      <a:pt x="1928" y="339"/>
                    </a:lnTo>
                    <a:lnTo>
                      <a:pt x="1909" y="320"/>
                    </a:lnTo>
                    <a:lnTo>
                      <a:pt x="1890" y="301"/>
                    </a:lnTo>
                    <a:lnTo>
                      <a:pt x="1870" y="283"/>
                    </a:lnTo>
                    <a:lnTo>
                      <a:pt x="1850" y="265"/>
                    </a:lnTo>
                    <a:lnTo>
                      <a:pt x="1829" y="248"/>
                    </a:lnTo>
                    <a:lnTo>
                      <a:pt x="1808" y="232"/>
                    </a:lnTo>
                    <a:lnTo>
                      <a:pt x="1787" y="215"/>
                    </a:lnTo>
                    <a:lnTo>
                      <a:pt x="1765" y="199"/>
                    </a:lnTo>
                    <a:lnTo>
                      <a:pt x="1742" y="184"/>
                    </a:lnTo>
                    <a:lnTo>
                      <a:pt x="1717" y="169"/>
                    </a:lnTo>
                    <a:lnTo>
                      <a:pt x="1694" y="155"/>
                    </a:lnTo>
                    <a:lnTo>
                      <a:pt x="1670" y="140"/>
                    </a:lnTo>
                    <a:lnTo>
                      <a:pt x="1645" y="127"/>
                    </a:lnTo>
                    <a:lnTo>
                      <a:pt x="1621" y="115"/>
                    </a:lnTo>
                    <a:lnTo>
                      <a:pt x="1595" y="102"/>
                    </a:lnTo>
                    <a:lnTo>
                      <a:pt x="1571" y="91"/>
                    </a:lnTo>
                    <a:lnTo>
                      <a:pt x="1545" y="81"/>
                    </a:lnTo>
                    <a:lnTo>
                      <a:pt x="1520" y="71"/>
                    </a:lnTo>
                    <a:lnTo>
                      <a:pt x="1493" y="62"/>
                    </a:lnTo>
                    <a:lnTo>
                      <a:pt x="1468" y="53"/>
                    </a:lnTo>
                    <a:lnTo>
                      <a:pt x="1441" y="46"/>
                    </a:lnTo>
                    <a:lnTo>
                      <a:pt x="1414" y="38"/>
                    </a:lnTo>
                    <a:lnTo>
                      <a:pt x="1389" y="31"/>
                    </a:lnTo>
                    <a:lnTo>
                      <a:pt x="1361" y="24"/>
                    </a:lnTo>
                    <a:lnTo>
                      <a:pt x="1335" y="20"/>
                    </a:lnTo>
                    <a:lnTo>
                      <a:pt x="1308" y="14"/>
                    </a:lnTo>
                    <a:lnTo>
                      <a:pt x="1280" y="11"/>
                    </a:lnTo>
                    <a:lnTo>
                      <a:pt x="1254" y="8"/>
                    </a:lnTo>
                    <a:lnTo>
                      <a:pt x="1226" y="4"/>
                    </a:lnTo>
                    <a:lnTo>
                      <a:pt x="1198" y="2"/>
                    </a:lnTo>
                    <a:lnTo>
                      <a:pt x="1170" y="1"/>
                    </a:lnTo>
                    <a:lnTo>
                      <a:pt x="1143" y="0"/>
                    </a:lnTo>
                    <a:lnTo>
                      <a:pt x="1115" y="0"/>
                    </a:lnTo>
                    <a:lnTo>
                      <a:pt x="1087" y="1"/>
                    </a:lnTo>
                    <a:lnTo>
                      <a:pt x="1060" y="2"/>
                    </a:lnTo>
                    <a:lnTo>
                      <a:pt x="1032" y="4"/>
                    </a:lnTo>
                    <a:lnTo>
                      <a:pt x="1004" y="8"/>
                    </a:lnTo>
                    <a:lnTo>
                      <a:pt x="976" y="11"/>
                    </a:lnTo>
                    <a:lnTo>
                      <a:pt x="949" y="14"/>
                    </a:lnTo>
                    <a:lnTo>
                      <a:pt x="920" y="20"/>
                    </a:lnTo>
                    <a:close/>
                    <a:moveTo>
                      <a:pt x="578" y="1832"/>
                    </a:moveTo>
                    <a:lnTo>
                      <a:pt x="543" y="1806"/>
                    </a:lnTo>
                    <a:lnTo>
                      <a:pt x="508" y="1778"/>
                    </a:lnTo>
                    <a:lnTo>
                      <a:pt x="492" y="1764"/>
                    </a:lnTo>
                    <a:lnTo>
                      <a:pt x="475" y="1749"/>
                    </a:lnTo>
                    <a:lnTo>
                      <a:pt x="460" y="1734"/>
                    </a:lnTo>
                    <a:lnTo>
                      <a:pt x="444" y="1719"/>
                    </a:lnTo>
                    <a:lnTo>
                      <a:pt x="415" y="1686"/>
                    </a:lnTo>
                    <a:lnTo>
                      <a:pt x="386" y="1653"/>
                    </a:lnTo>
                    <a:lnTo>
                      <a:pt x="361" y="1620"/>
                    </a:lnTo>
                    <a:lnTo>
                      <a:pt x="336" y="1583"/>
                    </a:lnTo>
                    <a:lnTo>
                      <a:pt x="314" y="1547"/>
                    </a:lnTo>
                    <a:lnTo>
                      <a:pt x="293" y="1509"/>
                    </a:lnTo>
                    <a:lnTo>
                      <a:pt x="283" y="1489"/>
                    </a:lnTo>
                    <a:lnTo>
                      <a:pt x="274" y="1470"/>
                    </a:lnTo>
                    <a:lnTo>
                      <a:pt x="265" y="1450"/>
                    </a:lnTo>
                    <a:lnTo>
                      <a:pt x="258" y="1430"/>
                    </a:lnTo>
                    <a:lnTo>
                      <a:pt x="242" y="1390"/>
                    </a:lnTo>
                    <a:lnTo>
                      <a:pt x="230" y="1348"/>
                    </a:lnTo>
                    <a:lnTo>
                      <a:pt x="219" y="1305"/>
                    </a:lnTo>
                    <a:lnTo>
                      <a:pt x="210" y="1263"/>
                    </a:lnTo>
                    <a:lnTo>
                      <a:pt x="206" y="1241"/>
                    </a:lnTo>
                    <a:lnTo>
                      <a:pt x="203" y="1220"/>
                    </a:lnTo>
                    <a:lnTo>
                      <a:pt x="200" y="1197"/>
                    </a:lnTo>
                    <a:lnTo>
                      <a:pt x="198" y="1176"/>
                    </a:lnTo>
                    <a:lnTo>
                      <a:pt x="196" y="1133"/>
                    </a:lnTo>
                    <a:lnTo>
                      <a:pt x="196" y="1089"/>
                    </a:lnTo>
                    <a:lnTo>
                      <a:pt x="198" y="1046"/>
                    </a:lnTo>
                    <a:lnTo>
                      <a:pt x="201" y="1002"/>
                    </a:lnTo>
                    <a:lnTo>
                      <a:pt x="207" y="960"/>
                    </a:lnTo>
                    <a:lnTo>
                      <a:pt x="216" y="918"/>
                    </a:lnTo>
                    <a:lnTo>
                      <a:pt x="226" y="875"/>
                    </a:lnTo>
                    <a:lnTo>
                      <a:pt x="238" y="834"/>
                    </a:lnTo>
                    <a:lnTo>
                      <a:pt x="252" y="793"/>
                    </a:lnTo>
                    <a:lnTo>
                      <a:pt x="269" y="753"/>
                    </a:lnTo>
                    <a:lnTo>
                      <a:pt x="287" y="714"/>
                    </a:lnTo>
                    <a:lnTo>
                      <a:pt x="308" y="675"/>
                    </a:lnTo>
                    <a:lnTo>
                      <a:pt x="330" y="636"/>
                    </a:lnTo>
                    <a:lnTo>
                      <a:pt x="354" y="599"/>
                    </a:lnTo>
                    <a:lnTo>
                      <a:pt x="367" y="580"/>
                    </a:lnTo>
                    <a:lnTo>
                      <a:pt x="381" y="561"/>
                    </a:lnTo>
                    <a:lnTo>
                      <a:pt x="395" y="544"/>
                    </a:lnTo>
                    <a:lnTo>
                      <a:pt x="410" y="526"/>
                    </a:lnTo>
                    <a:lnTo>
                      <a:pt x="425" y="508"/>
                    </a:lnTo>
                    <a:lnTo>
                      <a:pt x="441" y="491"/>
                    </a:lnTo>
                    <a:lnTo>
                      <a:pt x="456" y="474"/>
                    </a:lnTo>
                    <a:lnTo>
                      <a:pt x="473" y="459"/>
                    </a:lnTo>
                    <a:lnTo>
                      <a:pt x="489" y="443"/>
                    </a:lnTo>
                    <a:lnTo>
                      <a:pt x="506" y="428"/>
                    </a:lnTo>
                    <a:lnTo>
                      <a:pt x="523" y="413"/>
                    </a:lnTo>
                    <a:lnTo>
                      <a:pt x="541" y="399"/>
                    </a:lnTo>
                    <a:lnTo>
                      <a:pt x="577" y="371"/>
                    </a:lnTo>
                    <a:lnTo>
                      <a:pt x="615" y="345"/>
                    </a:lnTo>
                    <a:lnTo>
                      <a:pt x="654" y="322"/>
                    </a:lnTo>
                    <a:lnTo>
                      <a:pt x="694" y="301"/>
                    </a:lnTo>
                    <a:lnTo>
                      <a:pt x="735" y="281"/>
                    </a:lnTo>
                    <a:lnTo>
                      <a:pt x="777" y="263"/>
                    </a:lnTo>
                    <a:lnTo>
                      <a:pt x="820" y="246"/>
                    </a:lnTo>
                    <a:lnTo>
                      <a:pt x="864" y="233"/>
                    </a:lnTo>
                    <a:lnTo>
                      <a:pt x="909" y="222"/>
                    </a:lnTo>
                    <a:lnTo>
                      <a:pt x="955" y="212"/>
                    </a:lnTo>
                    <a:lnTo>
                      <a:pt x="979" y="207"/>
                    </a:lnTo>
                    <a:lnTo>
                      <a:pt x="1002" y="204"/>
                    </a:lnTo>
                    <a:lnTo>
                      <a:pt x="1024" y="202"/>
                    </a:lnTo>
                    <a:lnTo>
                      <a:pt x="1047" y="199"/>
                    </a:lnTo>
                    <a:lnTo>
                      <a:pt x="1094" y="196"/>
                    </a:lnTo>
                    <a:lnTo>
                      <a:pt x="1139" y="196"/>
                    </a:lnTo>
                    <a:lnTo>
                      <a:pt x="1186" y="197"/>
                    </a:lnTo>
                    <a:lnTo>
                      <a:pt x="1231" y="202"/>
                    </a:lnTo>
                    <a:lnTo>
                      <a:pt x="1276" y="207"/>
                    </a:lnTo>
                    <a:lnTo>
                      <a:pt x="1321" y="216"/>
                    </a:lnTo>
                    <a:lnTo>
                      <a:pt x="1365" y="226"/>
                    </a:lnTo>
                    <a:lnTo>
                      <a:pt x="1409" y="239"/>
                    </a:lnTo>
                    <a:lnTo>
                      <a:pt x="1451" y="254"/>
                    </a:lnTo>
                    <a:lnTo>
                      <a:pt x="1493" y="271"/>
                    </a:lnTo>
                    <a:lnTo>
                      <a:pt x="1535" y="291"/>
                    </a:lnTo>
                    <a:lnTo>
                      <a:pt x="1575" y="312"/>
                    </a:lnTo>
                    <a:lnTo>
                      <a:pt x="1595" y="323"/>
                    </a:lnTo>
                    <a:lnTo>
                      <a:pt x="1615" y="335"/>
                    </a:lnTo>
                    <a:lnTo>
                      <a:pt x="1635" y="347"/>
                    </a:lnTo>
                    <a:lnTo>
                      <a:pt x="1654" y="360"/>
                    </a:lnTo>
                    <a:lnTo>
                      <a:pt x="1689" y="386"/>
                    </a:lnTo>
                    <a:lnTo>
                      <a:pt x="1724" y="414"/>
                    </a:lnTo>
                    <a:lnTo>
                      <a:pt x="1757" y="443"/>
                    </a:lnTo>
                    <a:lnTo>
                      <a:pt x="1788" y="473"/>
                    </a:lnTo>
                    <a:lnTo>
                      <a:pt x="1818" y="506"/>
                    </a:lnTo>
                    <a:lnTo>
                      <a:pt x="1846" y="539"/>
                    </a:lnTo>
                    <a:lnTo>
                      <a:pt x="1871" y="574"/>
                    </a:lnTo>
                    <a:lnTo>
                      <a:pt x="1896" y="609"/>
                    </a:lnTo>
                    <a:lnTo>
                      <a:pt x="1918" y="646"/>
                    </a:lnTo>
                    <a:lnTo>
                      <a:pt x="1939" y="684"/>
                    </a:lnTo>
                    <a:lnTo>
                      <a:pt x="1958" y="723"/>
                    </a:lnTo>
                    <a:lnTo>
                      <a:pt x="1975" y="762"/>
                    </a:lnTo>
                    <a:lnTo>
                      <a:pt x="1990" y="803"/>
                    </a:lnTo>
                    <a:lnTo>
                      <a:pt x="2002" y="844"/>
                    </a:lnTo>
                    <a:lnTo>
                      <a:pt x="2013" y="887"/>
                    </a:lnTo>
                    <a:lnTo>
                      <a:pt x="2022" y="930"/>
                    </a:lnTo>
                    <a:lnTo>
                      <a:pt x="2029" y="969"/>
                    </a:lnTo>
                    <a:lnTo>
                      <a:pt x="2033" y="1009"/>
                    </a:lnTo>
                    <a:lnTo>
                      <a:pt x="2037" y="1048"/>
                    </a:lnTo>
                    <a:lnTo>
                      <a:pt x="2037" y="1087"/>
                    </a:lnTo>
                    <a:lnTo>
                      <a:pt x="2036" y="1127"/>
                    </a:lnTo>
                    <a:lnTo>
                      <a:pt x="2033" y="1167"/>
                    </a:lnTo>
                    <a:lnTo>
                      <a:pt x="2029" y="1206"/>
                    </a:lnTo>
                    <a:lnTo>
                      <a:pt x="2022" y="1245"/>
                    </a:lnTo>
                    <a:lnTo>
                      <a:pt x="2014" y="1284"/>
                    </a:lnTo>
                    <a:lnTo>
                      <a:pt x="2006" y="1322"/>
                    </a:lnTo>
                    <a:lnTo>
                      <a:pt x="1993" y="1359"/>
                    </a:lnTo>
                    <a:lnTo>
                      <a:pt x="1981" y="1396"/>
                    </a:lnTo>
                    <a:lnTo>
                      <a:pt x="1967" y="1432"/>
                    </a:lnTo>
                    <a:lnTo>
                      <a:pt x="1950" y="1468"/>
                    </a:lnTo>
                    <a:lnTo>
                      <a:pt x="1933" y="1503"/>
                    </a:lnTo>
                    <a:lnTo>
                      <a:pt x="1914" y="1537"/>
                    </a:lnTo>
                    <a:lnTo>
                      <a:pt x="1894" y="1569"/>
                    </a:lnTo>
                    <a:lnTo>
                      <a:pt x="1871" y="1602"/>
                    </a:lnTo>
                    <a:lnTo>
                      <a:pt x="1849" y="1634"/>
                    </a:lnTo>
                    <a:lnTo>
                      <a:pt x="1825" y="1664"/>
                    </a:lnTo>
                    <a:lnTo>
                      <a:pt x="1798" y="1693"/>
                    </a:lnTo>
                    <a:lnTo>
                      <a:pt x="1772" y="1722"/>
                    </a:lnTo>
                    <a:lnTo>
                      <a:pt x="1743" y="1749"/>
                    </a:lnTo>
                    <a:lnTo>
                      <a:pt x="1714" y="1775"/>
                    </a:lnTo>
                    <a:lnTo>
                      <a:pt x="1683" y="1800"/>
                    </a:lnTo>
                    <a:lnTo>
                      <a:pt x="1651" y="1823"/>
                    </a:lnTo>
                    <a:lnTo>
                      <a:pt x="1619" y="1846"/>
                    </a:lnTo>
                    <a:lnTo>
                      <a:pt x="1584" y="1867"/>
                    </a:lnTo>
                    <a:lnTo>
                      <a:pt x="1549" y="1887"/>
                    </a:lnTo>
                    <a:lnTo>
                      <a:pt x="1513" y="1905"/>
                    </a:lnTo>
                    <a:lnTo>
                      <a:pt x="1475" y="1921"/>
                    </a:lnTo>
                    <a:lnTo>
                      <a:pt x="1438" y="1937"/>
                    </a:lnTo>
                    <a:lnTo>
                      <a:pt x="1399" y="1950"/>
                    </a:lnTo>
                    <a:lnTo>
                      <a:pt x="1359" y="1961"/>
                    </a:lnTo>
                    <a:lnTo>
                      <a:pt x="1319" y="1973"/>
                    </a:lnTo>
                    <a:lnTo>
                      <a:pt x="1277" y="1980"/>
                    </a:lnTo>
                    <a:lnTo>
                      <a:pt x="1255" y="1985"/>
                    </a:lnTo>
                    <a:lnTo>
                      <a:pt x="1231" y="1988"/>
                    </a:lnTo>
                    <a:lnTo>
                      <a:pt x="1208" y="1992"/>
                    </a:lnTo>
                    <a:lnTo>
                      <a:pt x="1185" y="1994"/>
                    </a:lnTo>
                    <a:lnTo>
                      <a:pt x="1162" y="1995"/>
                    </a:lnTo>
                    <a:lnTo>
                      <a:pt x="1138" y="1996"/>
                    </a:lnTo>
                    <a:lnTo>
                      <a:pt x="1115" y="1997"/>
                    </a:lnTo>
                    <a:lnTo>
                      <a:pt x="1093" y="1997"/>
                    </a:lnTo>
                    <a:lnTo>
                      <a:pt x="1070" y="1996"/>
                    </a:lnTo>
                    <a:lnTo>
                      <a:pt x="1046" y="1995"/>
                    </a:lnTo>
                    <a:lnTo>
                      <a:pt x="1024" y="1994"/>
                    </a:lnTo>
                    <a:lnTo>
                      <a:pt x="1001" y="1990"/>
                    </a:lnTo>
                    <a:lnTo>
                      <a:pt x="979" y="1988"/>
                    </a:lnTo>
                    <a:lnTo>
                      <a:pt x="956" y="1985"/>
                    </a:lnTo>
                    <a:lnTo>
                      <a:pt x="934" y="1980"/>
                    </a:lnTo>
                    <a:lnTo>
                      <a:pt x="912" y="1976"/>
                    </a:lnTo>
                    <a:lnTo>
                      <a:pt x="890" y="1972"/>
                    </a:lnTo>
                    <a:lnTo>
                      <a:pt x="868" y="1966"/>
                    </a:lnTo>
                    <a:lnTo>
                      <a:pt x="845" y="1960"/>
                    </a:lnTo>
                    <a:lnTo>
                      <a:pt x="823" y="1954"/>
                    </a:lnTo>
                    <a:lnTo>
                      <a:pt x="802" y="1946"/>
                    </a:lnTo>
                    <a:lnTo>
                      <a:pt x="781" y="1938"/>
                    </a:lnTo>
                    <a:lnTo>
                      <a:pt x="760" y="1930"/>
                    </a:lnTo>
                    <a:lnTo>
                      <a:pt x="739" y="1921"/>
                    </a:lnTo>
                    <a:lnTo>
                      <a:pt x="718" y="1912"/>
                    </a:lnTo>
                    <a:lnTo>
                      <a:pt x="697" y="1902"/>
                    </a:lnTo>
                    <a:lnTo>
                      <a:pt x="677" y="1891"/>
                    </a:lnTo>
                    <a:lnTo>
                      <a:pt x="657" y="1881"/>
                    </a:lnTo>
                    <a:lnTo>
                      <a:pt x="637" y="1869"/>
                    </a:lnTo>
                    <a:lnTo>
                      <a:pt x="617" y="1858"/>
                    </a:lnTo>
                    <a:lnTo>
                      <a:pt x="597" y="1845"/>
                    </a:lnTo>
                    <a:lnTo>
                      <a:pt x="578" y="183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5" name="Freeform 107"/>
              <p:cNvSpPr>
                <a:spLocks/>
              </p:cNvSpPr>
              <p:nvPr/>
            </p:nvSpPr>
            <p:spPr bwMode="auto">
              <a:xfrm>
                <a:off x="1277" y="827"/>
                <a:ext cx="165" cy="180"/>
              </a:xfrm>
              <a:custGeom>
                <a:avLst/>
                <a:gdLst/>
                <a:ahLst/>
                <a:cxnLst>
                  <a:cxn ang="0">
                    <a:pos x="1153" y="744"/>
                  </a:cxn>
                  <a:cxn ang="0">
                    <a:pos x="1151" y="814"/>
                  </a:cxn>
                  <a:cxn ang="0">
                    <a:pos x="1137" y="881"/>
                  </a:cxn>
                  <a:cxn ang="0">
                    <a:pos x="1112" y="947"/>
                  </a:cxn>
                  <a:cxn ang="0">
                    <a:pos x="1076" y="1008"/>
                  </a:cxn>
                  <a:cxn ang="0">
                    <a:pos x="1031" y="1065"/>
                  </a:cxn>
                  <a:cxn ang="0">
                    <a:pos x="977" y="1116"/>
                  </a:cxn>
                  <a:cxn ang="0">
                    <a:pos x="915" y="1161"/>
                  </a:cxn>
                  <a:cxn ang="0">
                    <a:pos x="845" y="1198"/>
                  </a:cxn>
                  <a:cxn ang="0">
                    <a:pos x="770" y="1227"/>
                  </a:cxn>
                  <a:cxn ang="0">
                    <a:pos x="689" y="1247"/>
                  </a:cxn>
                  <a:cxn ang="0">
                    <a:pos x="604" y="1258"/>
                  </a:cxn>
                  <a:cxn ang="0">
                    <a:pos x="523" y="1256"/>
                  </a:cxn>
                  <a:cxn ang="0">
                    <a:pos x="446" y="1245"/>
                  </a:cxn>
                  <a:cxn ang="0">
                    <a:pos x="371" y="1225"/>
                  </a:cxn>
                  <a:cxn ang="0">
                    <a:pos x="303" y="1196"/>
                  </a:cxn>
                  <a:cxn ang="0">
                    <a:pos x="241" y="1158"/>
                  </a:cxn>
                  <a:cxn ang="0">
                    <a:pos x="186" y="1114"/>
                  </a:cxn>
                  <a:cxn ang="0">
                    <a:pos x="140" y="1061"/>
                  </a:cxn>
                  <a:cxn ang="0">
                    <a:pos x="103" y="1004"/>
                  </a:cxn>
                  <a:cxn ang="0">
                    <a:pos x="76" y="939"/>
                  </a:cxn>
                  <a:cxn ang="0">
                    <a:pos x="7" y="560"/>
                  </a:cxn>
                  <a:cxn ang="0">
                    <a:pos x="0" y="491"/>
                  </a:cxn>
                  <a:cxn ang="0">
                    <a:pos x="7" y="422"/>
                  </a:cxn>
                  <a:cxn ang="0">
                    <a:pos x="24" y="355"/>
                  </a:cxn>
                  <a:cxn ang="0">
                    <a:pos x="53" y="292"/>
                  </a:cxn>
                  <a:cxn ang="0">
                    <a:pos x="92" y="232"/>
                  </a:cxn>
                  <a:cxn ang="0">
                    <a:pos x="141" y="176"/>
                  </a:cxn>
                  <a:cxn ang="0">
                    <a:pos x="197" y="127"/>
                  </a:cxn>
                  <a:cxn ang="0">
                    <a:pos x="262" y="85"/>
                  </a:cxn>
                  <a:cxn ang="0">
                    <a:pos x="334" y="49"/>
                  </a:cxn>
                  <a:cxn ang="0">
                    <a:pos x="411" y="23"/>
                  </a:cxn>
                  <a:cxn ang="0">
                    <a:pos x="493" y="7"/>
                  </a:cxn>
                  <a:cxn ang="0">
                    <a:pos x="577" y="0"/>
                  </a:cxn>
                  <a:cxn ang="0">
                    <a:pos x="658" y="4"/>
                  </a:cxn>
                  <a:cxn ang="0">
                    <a:pos x="734" y="19"/>
                  </a:cxn>
                  <a:cxn ang="0">
                    <a:pos x="806" y="42"/>
                  </a:cxn>
                  <a:cxn ang="0">
                    <a:pos x="873" y="73"/>
                  </a:cxn>
                  <a:cxn ang="0">
                    <a:pos x="933" y="114"/>
                  </a:cxn>
                  <a:cxn ang="0">
                    <a:pos x="985" y="161"/>
                  </a:cxn>
                  <a:cxn ang="0">
                    <a:pos x="1028" y="215"/>
                  </a:cxn>
                  <a:cxn ang="0">
                    <a:pos x="1061" y="275"/>
                  </a:cxn>
                  <a:cxn ang="0">
                    <a:pos x="1083" y="342"/>
                  </a:cxn>
                </a:cxnLst>
                <a:rect l="0" t="0" r="r" b="b"/>
                <a:pathLst>
                  <a:path w="1154" h="1259">
                    <a:moveTo>
                      <a:pt x="1148" y="697"/>
                    </a:moveTo>
                    <a:lnTo>
                      <a:pt x="1151" y="721"/>
                    </a:lnTo>
                    <a:lnTo>
                      <a:pt x="1153" y="744"/>
                    </a:lnTo>
                    <a:lnTo>
                      <a:pt x="1154" y="767"/>
                    </a:lnTo>
                    <a:lnTo>
                      <a:pt x="1153" y="791"/>
                    </a:lnTo>
                    <a:lnTo>
                      <a:pt x="1151" y="814"/>
                    </a:lnTo>
                    <a:lnTo>
                      <a:pt x="1148" y="836"/>
                    </a:lnTo>
                    <a:lnTo>
                      <a:pt x="1143" y="859"/>
                    </a:lnTo>
                    <a:lnTo>
                      <a:pt x="1137" y="881"/>
                    </a:lnTo>
                    <a:lnTo>
                      <a:pt x="1130" y="903"/>
                    </a:lnTo>
                    <a:lnTo>
                      <a:pt x="1121" y="924"/>
                    </a:lnTo>
                    <a:lnTo>
                      <a:pt x="1112" y="947"/>
                    </a:lnTo>
                    <a:lnTo>
                      <a:pt x="1101" y="967"/>
                    </a:lnTo>
                    <a:lnTo>
                      <a:pt x="1089" y="988"/>
                    </a:lnTo>
                    <a:lnTo>
                      <a:pt x="1076" y="1008"/>
                    </a:lnTo>
                    <a:lnTo>
                      <a:pt x="1062" y="1027"/>
                    </a:lnTo>
                    <a:lnTo>
                      <a:pt x="1047" y="1046"/>
                    </a:lnTo>
                    <a:lnTo>
                      <a:pt x="1031" y="1065"/>
                    </a:lnTo>
                    <a:lnTo>
                      <a:pt x="1014" y="1082"/>
                    </a:lnTo>
                    <a:lnTo>
                      <a:pt x="996" y="1099"/>
                    </a:lnTo>
                    <a:lnTo>
                      <a:pt x="977" y="1116"/>
                    </a:lnTo>
                    <a:lnTo>
                      <a:pt x="957" y="1132"/>
                    </a:lnTo>
                    <a:lnTo>
                      <a:pt x="936" y="1146"/>
                    </a:lnTo>
                    <a:lnTo>
                      <a:pt x="915" y="1161"/>
                    </a:lnTo>
                    <a:lnTo>
                      <a:pt x="893" y="1174"/>
                    </a:lnTo>
                    <a:lnTo>
                      <a:pt x="869" y="1186"/>
                    </a:lnTo>
                    <a:lnTo>
                      <a:pt x="845" y="1198"/>
                    </a:lnTo>
                    <a:lnTo>
                      <a:pt x="821" y="1209"/>
                    </a:lnTo>
                    <a:lnTo>
                      <a:pt x="795" y="1219"/>
                    </a:lnTo>
                    <a:lnTo>
                      <a:pt x="770" y="1227"/>
                    </a:lnTo>
                    <a:lnTo>
                      <a:pt x="743" y="1235"/>
                    </a:lnTo>
                    <a:lnTo>
                      <a:pt x="715" y="1242"/>
                    </a:lnTo>
                    <a:lnTo>
                      <a:pt x="689" y="1247"/>
                    </a:lnTo>
                    <a:lnTo>
                      <a:pt x="660" y="1252"/>
                    </a:lnTo>
                    <a:lnTo>
                      <a:pt x="632" y="1255"/>
                    </a:lnTo>
                    <a:lnTo>
                      <a:pt x="604" y="1258"/>
                    </a:lnTo>
                    <a:lnTo>
                      <a:pt x="578" y="1259"/>
                    </a:lnTo>
                    <a:lnTo>
                      <a:pt x="550" y="1258"/>
                    </a:lnTo>
                    <a:lnTo>
                      <a:pt x="523" y="1256"/>
                    </a:lnTo>
                    <a:lnTo>
                      <a:pt x="497" y="1254"/>
                    </a:lnTo>
                    <a:lnTo>
                      <a:pt x="471" y="1250"/>
                    </a:lnTo>
                    <a:lnTo>
                      <a:pt x="446" y="1245"/>
                    </a:lnTo>
                    <a:lnTo>
                      <a:pt x="420" y="1240"/>
                    </a:lnTo>
                    <a:lnTo>
                      <a:pt x="396" y="1233"/>
                    </a:lnTo>
                    <a:lnTo>
                      <a:pt x="371" y="1225"/>
                    </a:lnTo>
                    <a:lnTo>
                      <a:pt x="348" y="1216"/>
                    </a:lnTo>
                    <a:lnTo>
                      <a:pt x="325" y="1206"/>
                    </a:lnTo>
                    <a:lnTo>
                      <a:pt x="303" y="1196"/>
                    </a:lnTo>
                    <a:lnTo>
                      <a:pt x="282" y="1184"/>
                    </a:lnTo>
                    <a:lnTo>
                      <a:pt x="261" y="1172"/>
                    </a:lnTo>
                    <a:lnTo>
                      <a:pt x="241" y="1158"/>
                    </a:lnTo>
                    <a:lnTo>
                      <a:pt x="222" y="1145"/>
                    </a:lnTo>
                    <a:lnTo>
                      <a:pt x="204" y="1129"/>
                    </a:lnTo>
                    <a:lnTo>
                      <a:pt x="186" y="1114"/>
                    </a:lnTo>
                    <a:lnTo>
                      <a:pt x="170" y="1097"/>
                    </a:lnTo>
                    <a:lnTo>
                      <a:pt x="154" y="1080"/>
                    </a:lnTo>
                    <a:lnTo>
                      <a:pt x="140" y="1061"/>
                    </a:lnTo>
                    <a:lnTo>
                      <a:pt x="126" y="1044"/>
                    </a:lnTo>
                    <a:lnTo>
                      <a:pt x="114" y="1024"/>
                    </a:lnTo>
                    <a:lnTo>
                      <a:pt x="103" y="1004"/>
                    </a:lnTo>
                    <a:lnTo>
                      <a:pt x="93" y="982"/>
                    </a:lnTo>
                    <a:lnTo>
                      <a:pt x="84" y="961"/>
                    </a:lnTo>
                    <a:lnTo>
                      <a:pt x="76" y="939"/>
                    </a:lnTo>
                    <a:lnTo>
                      <a:pt x="71" y="917"/>
                    </a:lnTo>
                    <a:lnTo>
                      <a:pt x="65" y="893"/>
                    </a:lnTo>
                    <a:lnTo>
                      <a:pt x="7" y="560"/>
                    </a:lnTo>
                    <a:lnTo>
                      <a:pt x="2" y="537"/>
                    </a:lnTo>
                    <a:lnTo>
                      <a:pt x="1" y="513"/>
                    </a:lnTo>
                    <a:lnTo>
                      <a:pt x="0" y="491"/>
                    </a:lnTo>
                    <a:lnTo>
                      <a:pt x="1" y="468"/>
                    </a:lnTo>
                    <a:lnTo>
                      <a:pt x="3" y="444"/>
                    </a:lnTo>
                    <a:lnTo>
                      <a:pt x="7" y="422"/>
                    </a:lnTo>
                    <a:lnTo>
                      <a:pt x="11" y="400"/>
                    </a:lnTo>
                    <a:lnTo>
                      <a:pt x="17" y="378"/>
                    </a:lnTo>
                    <a:lnTo>
                      <a:pt x="24" y="355"/>
                    </a:lnTo>
                    <a:lnTo>
                      <a:pt x="32" y="333"/>
                    </a:lnTo>
                    <a:lnTo>
                      <a:pt x="42" y="312"/>
                    </a:lnTo>
                    <a:lnTo>
                      <a:pt x="53" y="292"/>
                    </a:lnTo>
                    <a:lnTo>
                      <a:pt x="65" y="271"/>
                    </a:lnTo>
                    <a:lnTo>
                      <a:pt x="78" y="251"/>
                    </a:lnTo>
                    <a:lnTo>
                      <a:pt x="92" y="232"/>
                    </a:lnTo>
                    <a:lnTo>
                      <a:pt x="108" y="213"/>
                    </a:lnTo>
                    <a:lnTo>
                      <a:pt x="123" y="194"/>
                    </a:lnTo>
                    <a:lnTo>
                      <a:pt x="141" y="176"/>
                    </a:lnTo>
                    <a:lnTo>
                      <a:pt x="159" y="159"/>
                    </a:lnTo>
                    <a:lnTo>
                      <a:pt x="177" y="143"/>
                    </a:lnTo>
                    <a:lnTo>
                      <a:pt x="197" y="127"/>
                    </a:lnTo>
                    <a:lnTo>
                      <a:pt x="217" y="112"/>
                    </a:lnTo>
                    <a:lnTo>
                      <a:pt x="239" y="98"/>
                    </a:lnTo>
                    <a:lnTo>
                      <a:pt x="262" y="85"/>
                    </a:lnTo>
                    <a:lnTo>
                      <a:pt x="285" y="72"/>
                    </a:lnTo>
                    <a:lnTo>
                      <a:pt x="308" y="60"/>
                    </a:lnTo>
                    <a:lnTo>
                      <a:pt x="334" y="49"/>
                    </a:lnTo>
                    <a:lnTo>
                      <a:pt x="358" y="40"/>
                    </a:lnTo>
                    <a:lnTo>
                      <a:pt x="385" y="31"/>
                    </a:lnTo>
                    <a:lnTo>
                      <a:pt x="411" y="23"/>
                    </a:lnTo>
                    <a:lnTo>
                      <a:pt x="438" y="17"/>
                    </a:lnTo>
                    <a:lnTo>
                      <a:pt x="466" y="11"/>
                    </a:lnTo>
                    <a:lnTo>
                      <a:pt x="493" y="7"/>
                    </a:lnTo>
                    <a:lnTo>
                      <a:pt x="522" y="3"/>
                    </a:lnTo>
                    <a:lnTo>
                      <a:pt x="549" y="1"/>
                    </a:lnTo>
                    <a:lnTo>
                      <a:pt x="577" y="0"/>
                    </a:lnTo>
                    <a:lnTo>
                      <a:pt x="604" y="1"/>
                    </a:lnTo>
                    <a:lnTo>
                      <a:pt x="631" y="2"/>
                    </a:lnTo>
                    <a:lnTo>
                      <a:pt x="658" y="4"/>
                    </a:lnTo>
                    <a:lnTo>
                      <a:pt x="683" y="8"/>
                    </a:lnTo>
                    <a:lnTo>
                      <a:pt x="709" y="13"/>
                    </a:lnTo>
                    <a:lnTo>
                      <a:pt x="734" y="19"/>
                    </a:lnTo>
                    <a:lnTo>
                      <a:pt x="759" y="26"/>
                    </a:lnTo>
                    <a:lnTo>
                      <a:pt x="783" y="33"/>
                    </a:lnTo>
                    <a:lnTo>
                      <a:pt x="806" y="42"/>
                    </a:lnTo>
                    <a:lnTo>
                      <a:pt x="828" y="51"/>
                    </a:lnTo>
                    <a:lnTo>
                      <a:pt x="851" y="62"/>
                    </a:lnTo>
                    <a:lnTo>
                      <a:pt x="873" y="73"/>
                    </a:lnTo>
                    <a:lnTo>
                      <a:pt x="893" y="87"/>
                    </a:lnTo>
                    <a:lnTo>
                      <a:pt x="913" y="99"/>
                    </a:lnTo>
                    <a:lnTo>
                      <a:pt x="933" y="114"/>
                    </a:lnTo>
                    <a:lnTo>
                      <a:pt x="950" y="129"/>
                    </a:lnTo>
                    <a:lnTo>
                      <a:pt x="968" y="145"/>
                    </a:lnTo>
                    <a:lnTo>
                      <a:pt x="985" y="161"/>
                    </a:lnTo>
                    <a:lnTo>
                      <a:pt x="1000" y="178"/>
                    </a:lnTo>
                    <a:lnTo>
                      <a:pt x="1015" y="196"/>
                    </a:lnTo>
                    <a:lnTo>
                      <a:pt x="1028" y="215"/>
                    </a:lnTo>
                    <a:lnTo>
                      <a:pt x="1040" y="235"/>
                    </a:lnTo>
                    <a:lnTo>
                      <a:pt x="1051" y="255"/>
                    </a:lnTo>
                    <a:lnTo>
                      <a:pt x="1061" y="275"/>
                    </a:lnTo>
                    <a:lnTo>
                      <a:pt x="1070" y="297"/>
                    </a:lnTo>
                    <a:lnTo>
                      <a:pt x="1077" y="318"/>
                    </a:lnTo>
                    <a:lnTo>
                      <a:pt x="1083" y="342"/>
                    </a:lnTo>
                    <a:lnTo>
                      <a:pt x="1088" y="364"/>
                    </a:lnTo>
                    <a:lnTo>
                      <a:pt x="1148" y="697"/>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4" name="Freeform 106"/>
              <p:cNvSpPr>
                <a:spLocks noEditPoints="1"/>
              </p:cNvSpPr>
              <p:nvPr/>
            </p:nvSpPr>
            <p:spPr bwMode="auto">
              <a:xfrm>
                <a:off x="1263" y="813"/>
                <a:ext cx="193" cy="208"/>
              </a:xfrm>
              <a:custGeom>
                <a:avLst/>
                <a:gdLst/>
                <a:ahLst/>
                <a:cxnLst>
                  <a:cxn ang="0">
                    <a:pos x="421" y="46"/>
                  </a:cxn>
                  <a:cxn ang="0">
                    <a:pos x="281" y="116"/>
                  </a:cxn>
                  <a:cxn ang="0">
                    <a:pos x="164" y="211"/>
                  </a:cxn>
                  <a:cxn ang="0">
                    <a:pos x="76" y="324"/>
                  </a:cxn>
                  <a:cxn ang="0">
                    <a:pos x="20" y="452"/>
                  </a:cxn>
                  <a:cxn ang="0">
                    <a:pos x="0" y="590"/>
                  </a:cxn>
                  <a:cxn ang="0">
                    <a:pos x="74" y="1036"/>
                  </a:cxn>
                  <a:cxn ang="0">
                    <a:pos x="126" y="1165"/>
                  </a:cxn>
                  <a:cxn ang="0">
                    <a:pos x="211" y="1275"/>
                  </a:cxn>
                  <a:cxn ang="0">
                    <a:pos x="324" y="1361"/>
                  </a:cxn>
                  <a:cxn ang="0">
                    <a:pos x="459" y="1421"/>
                  </a:cxn>
                  <a:cxn ang="0">
                    <a:pos x="609" y="1450"/>
                  </a:cxn>
                  <a:cxn ang="0">
                    <a:pos x="770" y="1446"/>
                  </a:cxn>
                  <a:cxn ang="0">
                    <a:pos x="918" y="1410"/>
                  </a:cxn>
                  <a:cxn ang="0">
                    <a:pos x="1047" y="1350"/>
                  </a:cxn>
                  <a:cxn ang="0">
                    <a:pos x="1157" y="1269"/>
                  </a:cxn>
                  <a:cxn ang="0">
                    <a:pos x="1246" y="1171"/>
                  </a:cxn>
                  <a:cxn ang="0">
                    <a:pos x="1309" y="1059"/>
                  </a:cxn>
                  <a:cxn ang="0">
                    <a:pos x="1343" y="938"/>
                  </a:cxn>
                  <a:cxn ang="0">
                    <a:pos x="1348" y="820"/>
                  </a:cxn>
                  <a:cxn ang="0">
                    <a:pos x="1269" y="389"/>
                  </a:cxn>
                  <a:cxn ang="0">
                    <a:pos x="1209" y="263"/>
                  </a:cxn>
                  <a:cxn ang="0">
                    <a:pos x="1118" y="158"/>
                  </a:cxn>
                  <a:cxn ang="0">
                    <a:pos x="1001" y="77"/>
                  </a:cxn>
                  <a:cxn ang="0">
                    <a:pos x="862" y="23"/>
                  </a:cxn>
                  <a:cxn ang="0">
                    <a:pos x="709" y="0"/>
                  </a:cxn>
                  <a:cxn ang="0">
                    <a:pos x="547" y="11"/>
                  </a:cxn>
                  <a:cxn ang="0">
                    <a:pos x="196" y="585"/>
                  </a:cxn>
                  <a:cxn ang="0">
                    <a:pos x="210" y="496"/>
                  </a:cxn>
                  <a:cxn ang="0">
                    <a:pos x="250" y="412"/>
                  </a:cxn>
                  <a:cxn ang="0">
                    <a:pos x="313" y="336"/>
                  </a:cxn>
                  <a:cxn ang="0">
                    <a:pos x="395" y="274"/>
                  </a:cxn>
                  <a:cxn ang="0">
                    <a:pos x="493" y="227"/>
                  </a:cxn>
                  <a:cxn ang="0">
                    <a:pos x="605" y="201"/>
                  </a:cxn>
                  <a:cxn ang="0">
                    <a:pos x="717" y="196"/>
                  </a:cxn>
                  <a:cxn ang="0">
                    <a:pos x="821" y="214"/>
                  </a:cxn>
                  <a:cxn ang="0">
                    <a:pos x="915" y="251"/>
                  </a:cxn>
                  <a:cxn ang="0">
                    <a:pos x="993" y="306"/>
                  </a:cxn>
                  <a:cxn ang="0">
                    <a:pos x="1052" y="377"/>
                  </a:cxn>
                  <a:cxn ang="0">
                    <a:pos x="1087" y="461"/>
                  </a:cxn>
                  <a:cxn ang="0">
                    <a:pos x="1155" y="867"/>
                  </a:cxn>
                  <a:cxn ang="0">
                    <a:pos x="1140" y="957"/>
                  </a:cxn>
                  <a:cxn ang="0">
                    <a:pos x="1099" y="1040"/>
                  </a:cxn>
                  <a:cxn ang="0">
                    <a:pos x="1037" y="1116"/>
                  </a:cxn>
                  <a:cxn ang="0">
                    <a:pos x="955" y="1179"/>
                  </a:cxn>
                  <a:cxn ang="0">
                    <a:pos x="858" y="1225"/>
                  </a:cxn>
                  <a:cxn ang="0">
                    <a:pos x="746" y="1252"/>
                  </a:cxn>
                  <a:cxn ang="0">
                    <a:pos x="634" y="1256"/>
                  </a:cxn>
                  <a:cxn ang="0">
                    <a:pos x="528" y="1239"/>
                  </a:cxn>
                  <a:cxn ang="0">
                    <a:pos x="435" y="1201"/>
                  </a:cxn>
                  <a:cxn ang="0">
                    <a:pos x="357" y="1146"/>
                  </a:cxn>
                  <a:cxn ang="0">
                    <a:pos x="299" y="1075"/>
                  </a:cxn>
                  <a:cxn ang="0">
                    <a:pos x="263" y="991"/>
                  </a:cxn>
                </a:cxnLst>
                <a:rect l="0" t="0" r="r" b="b"/>
                <a:pathLst>
                  <a:path w="1349" h="1453">
                    <a:moveTo>
                      <a:pt x="547" y="11"/>
                    </a:moveTo>
                    <a:lnTo>
                      <a:pt x="514" y="18"/>
                    </a:lnTo>
                    <a:lnTo>
                      <a:pt x="483" y="27"/>
                    </a:lnTo>
                    <a:lnTo>
                      <a:pt x="451" y="36"/>
                    </a:lnTo>
                    <a:lnTo>
                      <a:pt x="421" y="46"/>
                    </a:lnTo>
                    <a:lnTo>
                      <a:pt x="391" y="58"/>
                    </a:lnTo>
                    <a:lnTo>
                      <a:pt x="362" y="70"/>
                    </a:lnTo>
                    <a:lnTo>
                      <a:pt x="334" y="85"/>
                    </a:lnTo>
                    <a:lnTo>
                      <a:pt x="306" y="99"/>
                    </a:lnTo>
                    <a:lnTo>
                      <a:pt x="281" y="116"/>
                    </a:lnTo>
                    <a:lnTo>
                      <a:pt x="255" y="133"/>
                    </a:lnTo>
                    <a:lnTo>
                      <a:pt x="231" y="150"/>
                    </a:lnTo>
                    <a:lnTo>
                      <a:pt x="208" y="169"/>
                    </a:lnTo>
                    <a:lnTo>
                      <a:pt x="186" y="189"/>
                    </a:lnTo>
                    <a:lnTo>
                      <a:pt x="164" y="211"/>
                    </a:lnTo>
                    <a:lnTo>
                      <a:pt x="145" y="232"/>
                    </a:lnTo>
                    <a:lnTo>
                      <a:pt x="126" y="254"/>
                    </a:lnTo>
                    <a:lnTo>
                      <a:pt x="108" y="276"/>
                    </a:lnTo>
                    <a:lnTo>
                      <a:pt x="91" y="301"/>
                    </a:lnTo>
                    <a:lnTo>
                      <a:pt x="76" y="324"/>
                    </a:lnTo>
                    <a:lnTo>
                      <a:pt x="62" y="349"/>
                    </a:lnTo>
                    <a:lnTo>
                      <a:pt x="49" y="374"/>
                    </a:lnTo>
                    <a:lnTo>
                      <a:pt x="38" y="400"/>
                    </a:lnTo>
                    <a:lnTo>
                      <a:pt x="28" y="427"/>
                    </a:lnTo>
                    <a:lnTo>
                      <a:pt x="20" y="452"/>
                    </a:lnTo>
                    <a:lnTo>
                      <a:pt x="14" y="480"/>
                    </a:lnTo>
                    <a:lnTo>
                      <a:pt x="8" y="507"/>
                    </a:lnTo>
                    <a:lnTo>
                      <a:pt x="4" y="535"/>
                    </a:lnTo>
                    <a:lnTo>
                      <a:pt x="1" y="563"/>
                    </a:lnTo>
                    <a:lnTo>
                      <a:pt x="0" y="590"/>
                    </a:lnTo>
                    <a:lnTo>
                      <a:pt x="1" y="618"/>
                    </a:lnTo>
                    <a:lnTo>
                      <a:pt x="4" y="647"/>
                    </a:lnTo>
                    <a:lnTo>
                      <a:pt x="8" y="675"/>
                    </a:lnTo>
                    <a:lnTo>
                      <a:pt x="68" y="1008"/>
                    </a:lnTo>
                    <a:lnTo>
                      <a:pt x="74" y="1036"/>
                    </a:lnTo>
                    <a:lnTo>
                      <a:pt x="81" y="1064"/>
                    </a:lnTo>
                    <a:lnTo>
                      <a:pt x="90" y="1091"/>
                    </a:lnTo>
                    <a:lnTo>
                      <a:pt x="101" y="1116"/>
                    </a:lnTo>
                    <a:lnTo>
                      <a:pt x="112" y="1141"/>
                    </a:lnTo>
                    <a:lnTo>
                      <a:pt x="126" y="1165"/>
                    </a:lnTo>
                    <a:lnTo>
                      <a:pt x="140" y="1190"/>
                    </a:lnTo>
                    <a:lnTo>
                      <a:pt x="157" y="1212"/>
                    </a:lnTo>
                    <a:lnTo>
                      <a:pt x="173" y="1234"/>
                    </a:lnTo>
                    <a:lnTo>
                      <a:pt x="192" y="1255"/>
                    </a:lnTo>
                    <a:lnTo>
                      <a:pt x="211" y="1275"/>
                    </a:lnTo>
                    <a:lnTo>
                      <a:pt x="232" y="1294"/>
                    </a:lnTo>
                    <a:lnTo>
                      <a:pt x="253" y="1312"/>
                    </a:lnTo>
                    <a:lnTo>
                      <a:pt x="276" y="1330"/>
                    </a:lnTo>
                    <a:lnTo>
                      <a:pt x="300" y="1347"/>
                    </a:lnTo>
                    <a:lnTo>
                      <a:pt x="324" y="1361"/>
                    </a:lnTo>
                    <a:lnTo>
                      <a:pt x="350" y="1376"/>
                    </a:lnTo>
                    <a:lnTo>
                      <a:pt x="376" y="1389"/>
                    </a:lnTo>
                    <a:lnTo>
                      <a:pt x="403" y="1400"/>
                    </a:lnTo>
                    <a:lnTo>
                      <a:pt x="431" y="1411"/>
                    </a:lnTo>
                    <a:lnTo>
                      <a:pt x="459" y="1421"/>
                    </a:lnTo>
                    <a:lnTo>
                      <a:pt x="488" y="1429"/>
                    </a:lnTo>
                    <a:lnTo>
                      <a:pt x="518" y="1437"/>
                    </a:lnTo>
                    <a:lnTo>
                      <a:pt x="548" y="1443"/>
                    </a:lnTo>
                    <a:lnTo>
                      <a:pt x="578" y="1447"/>
                    </a:lnTo>
                    <a:lnTo>
                      <a:pt x="609" y="1450"/>
                    </a:lnTo>
                    <a:lnTo>
                      <a:pt x="641" y="1453"/>
                    </a:lnTo>
                    <a:lnTo>
                      <a:pt x="674" y="1453"/>
                    </a:lnTo>
                    <a:lnTo>
                      <a:pt x="706" y="1451"/>
                    </a:lnTo>
                    <a:lnTo>
                      <a:pt x="738" y="1449"/>
                    </a:lnTo>
                    <a:lnTo>
                      <a:pt x="770" y="1446"/>
                    </a:lnTo>
                    <a:lnTo>
                      <a:pt x="803" y="1440"/>
                    </a:lnTo>
                    <a:lnTo>
                      <a:pt x="833" y="1435"/>
                    </a:lnTo>
                    <a:lnTo>
                      <a:pt x="862" y="1428"/>
                    </a:lnTo>
                    <a:lnTo>
                      <a:pt x="890" y="1419"/>
                    </a:lnTo>
                    <a:lnTo>
                      <a:pt x="918" y="1410"/>
                    </a:lnTo>
                    <a:lnTo>
                      <a:pt x="945" y="1400"/>
                    </a:lnTo>
                    <a:lnTo>
                      <a:pt x="972" y="1389"/>
                    </a:lnTo>
                    <a:lnTo>
                      <a:pt x="997" y="1377"/>
                    </a:lnTo>
                    <a:lnTo>
                      <a:pt x="1023" y="1365"/>
                    </a:lnTo>
                    <a:lnTo>
                      <a:pt x="1047" y="1350"/>
                    </a:lnTo>
                    <a:lnTo>
                      <a:pt x="1071" y="1336"/>
                    </a:lnTo>
                    <a:lnTo>
                      <a:pt x="1094" y="1320"/>
                    </a:lnTo>
                    <a:lnTo>
                      <a:pt x="1116" y="1304"/>
                    </a:lnTo>
                    <a:lnTo>
                      <a:pt x="1137" y="1287"/>
                    </a:lnTo>
                    <a:lnTo>
                      <a:pt x="1157" y="1269"/>
                    </a:lnTo>
                    <a:lnTo>
                      <a:pt x="1177" y="1251"/>
                    </a:lnTo>
                    <a:lnTo>
                      <a:pt x="1196" y="1232"/>
                    </a:lnTo>
                    <a:lnTo>
                      <a:pt x="1214" y="1212"/>
                    </a:lnTo>
                    <a:lnTo>
                      <a:pt x="1230" y="1192"/>
                    </a:lnTo>
                    <a:lnTo>
                      <a:pt x="1246" y="1171"/>
                    </a:lnTo>
                    <a:lnTo>
                      <a:pt x="1260" y="1150"/>
                    </a:lnTo>
                    <a:lnTo>
                      <a:pt x="1275" y="1127"/>
                    </a:lnTo>
                    <a:lnTo>
                      <a:pt x="1287" y="1105"/>
                    </a:lnTo>
                    <a:lnTo>
                      <a:pt x="1298" y="1083"/>
                    </a:lnTo>
                    <a:lnTo>
                      <a:pt x="1309" y="1059"/>
                    </a:lnTo>
                    <a:lnTo>
                      <a:pt x="1318" y="1036"/>
                    </a:lnTo>
                    <a:lnTo>
                      <a:pt x="1326" y="1011"/>
                    </a:lnTo>
                    <a:lnTo>
                      <a:pt x="1333" y="987"/>
                    </a:lnTo>
                    <a:lnTo>
                      <a:pt x="1339" y="962"/>
                    </a:lnTo>
                    <a:lnTo>
                      <a:pt x="1343" y="938"/>
                    </a:lnTo>
                    <a:lnTo>
                      <a:pt x="1347" y="913"/>
                    </a:lnTo>
                    <a:lnTo>
                      <a:pt x="1349" y="888"/>
                    </a:lnTo>
                    <a:lnTo>
                      <a:pt x="1349" y="862"/>
                    </a:lnTo>
                    <a:lnTo>
                      <a:pt x="1349" y="841"/>
                    </a:lnTo>
                    <a:lnTo>
                      <a:pt x="1348" y="820"/>
                    </a:lnTo>
                    <a:lnTo>
                      <a:pt x="1346" y="799"/>
                    </a:lnTo>
                    <a:lnTo>
                      <a:pt x="1342" y="778"/>
                    </a:lnTo>
                    <a:lnTo>
                      <a:pt x="1282" y="444"/>
                    </a:lnTo>
                    <a:lnTo>
                      <a:pt x="1276" y="417"/>
                    </a:lnTo>
                    <a:lnTo>
                      <a:pt x="1269" y="389"/>
                    </a:lnTo>
                    <a:lnTo>
                      <a:pt x="1260" y="362"/>
                    </a:lnTo>
                    <a:lnTo>
                      <a:pt x="1249" y="336"/>
                    </a:lnTo>
                    <a:lnTo>
                      <a:pt x="1237" y="311"/>
                    </a:lnTo>
                    <a:lnTo>
                      <a:pt x="1224" y="286"/>
                    </a:lnTo>
                    <a:lnTo>
                      <a:pt x="1209" y="263"/>
                    </a:lnTo>
                    <a:lnTo>
                      <a:pt x="1194" y="241"/>
                    </a:lnTo>
                    <a:lnTo>
                      <a:pt x="1176" y="218"/>
                    </a:lnTo>
                    <a:lnTo>
                      <a:pt x="1158" y="197"/>
                    </a:lnTo>
                    <a:lnTo>
                      <a:pt x="1138" y="177"/>
                    </a:lnTo>
                    <a:lnTo>
                      <a:pt x="1118" y="158"/>
                    </a:lnTo>
                    <a:lnTo>
                      <a:pt x="1096" y="139"/>
                    </a:lnTo>
                    <a:lnTo>
                      <a:pt x="1074" y="123"/>
                    </a:lnTo>
                    <a:lnTo>
                      <a:pt x="1051" y="106"/>
                    </a:lnTo>
                    <a:lnTo>
                      <a:pt x="1026" y="90"/>
                    </a:lnTo>
                    <a:lnTo>
                      <a:pt x="1001" y="77"/>
                    </a:lnTo>
                    <a:lnTo>
                      <a:pt x="974" y="64"/>
                    </a:lnTo>
                    <a:lnTo>
                      <a:pt x="947" y="51"/>
                    </a:lnTo>
                    <a:lnTo>
                      <a:pt x="920" y="41"/>
                    </a:lnTo>
                    <a:lnTo>
                      <a:pt x="891" y="31"/>
                    </a:lnTo>
                    <a:lnTo>
                      <a:pt x="862" y="23"/>
                    </a:lnTo>
                    <a:lnTo>
                      <a:pt x="832" y="16"/>
                    </a:lnTo>
                    <a:lnTo>
                      <a:pt x="802" y="10"/>
                    </a:lnTo>
                    <a:lnTo>
                      <a:pt x="771" y="6"/>
                    </a:lnTo>
                    <a:lnTo>
                      <a:pt x="740" y="2"/>
                    </a:lnTo>
                    <a:lnTo>
                      <a:pt x="709" y="0"/>
                    </a:lnTo>
                    <a:lnTo>
                      <a:pt x="677" y="0"/>
                    </a:lnTo>
                    <a:lnTo>
                      <a:pt x="645" y="0"/>
                    </a:lnTo>
                    <a:lnTo>
                      <a:pt x="613" y="2"/>
                    </a:lnTo>
                    <a:lnTo>
                      <a:pt x="579" y="7"/>
                    </a:lnTo>
                    <a:lnTo>
                      <a:pt x="547" y="11"/>
                    </a:lnTo>
                    <a:close/>
                    <a:moveTo>
                      <a:pt x="260" y="974"/>
                    </a:moveTo>
                    <a:lnTo>
                      <a:pt x="200" y="641"/>
                    </a:lnTo>
                    <a:lnTo>
                      <a:pt x="197" y="622"/>
                    </a:lnTo>
                    <a:lnTo>
                      <a:pt x="196" y="604"/>
                    </a:lnTo>
                    <a:lnTo>
                      <a:pt x="196" y="585"/>
                    </a:lnTo>
                    <a:lnTo>
                      <a:pt x="196" y="567"/>
                    </a:lnTo>
                    <a:lnTo>
                      <a:pt x="198" y="549"/>
                    </a:lnTo>
                    <a:lnTo>
                      <a:pt x="201" y="531"/>
                    </a:lnTo>
                    <a:lnTo>
                      <a:pt x="204" y="514"/>
                    </a:lnTo>
                    <a:lnTo>
                      <a:pt x="210" y="496"/>
                    </a:lnTo>
                    <a:lnTo>
                      <a:pt x="215" y="478"/>
                    </a:lnTo>
                    <a:lnTo>
                      <a:pt x="223" y="461"/>
                    </a:lnTo>
                    <a:lnTo>
                      <a:pt x="231" y="444"/>
                    </a:lnTo>
                    <a:lnTo>
                      <a:pt x="240" y="428"/>
                    </a:lnTo>
                    <a:lnTo>
                      <a:pt x="250" y="412"/>
                    </a:lnTo>
                    <a:lnTo>
                      <a:pt x="261" y="395"/>
                    </a:lnTo>
                    <a:lnTo>
                      <a:pt x="272" y="380"/>
                    </a:lnTo>
                    <a:lnTo>
                      <a:pt x="285" y="365"/>
                    </a:lnTo>
                    <a:lnTo>
                      <a:pt x="299" y="351"/>
                    </a:lnTo>
                    <a:lnTo>
                      <a:pt x="313" y="336"/>
                    </a:lnTo>
                    <a:lnTo>
                      <a:pt x="328" y="323"/>
                    </a:lnTo>
                    <a:lnTo>
                      <a:pt x="343" y="310"/>
                    </a:lnTo>
                    <a:lnTo>
                      <a:pt x="360" y="297"/>
                    </a:lnTo>
                    <a:lnTo>
                      <a:pt x="376" y="285"/>
                    </a:lnTo>
                    <a:lnTo>
                      <a:pt x="395" y="274"/>
                    </a:lnTo>
                    <a:lnTo>
                      <a:pt x="413" y="263"/>
                    </a:lnTo>
                    <a:lnTo>
                      <a:pt x="432" y="253"/>
                    </a:lnTo>
                    <a:lnTo>
                      <a:pt x="452" y="244"/>
                    </a:lnTo>
                    <a:lnTo>
                      <a:pt x="472" y="235"/>
                    </a:lnTo>
                    <a:lnTo>
                      <a:pt x="493" y="227"/>
                    </a:lnTo>
                    <a:lnTo>
                      <a:pt x="514" y="221"/>
                    </a:lnTo>
                    <a:lnTo>
                      <a:pt x="536" y="214"/>
                    </a:lnTo>
                    <a:lnTo>
                      <a:pt x="558" y="208"/>
                    </a:lnTo>
                    <a:lnTo>
                      <a:pt x="581" y="204"/>
                    </a:lnTo>
                    <a:lnTo>
                      <a:pt x="605" y="201"/>
                    </a:lnTo>
                    <a:lnTo>
                      <a:pt x="627" y="197"/>
                    </a:lnTo>
                    <a:lnTo>
                      <a:pt x="650" y="196"/>
                    </a:lnTo>
                    <a:lnTo>
                      <a:pt x="672" y="195"/>
                    </a:lnTo>
                    <a:lnTo>
                      <a:pt x="695" y="195"/>
                    </a:lnTo>
                    <a:lnTo>
                      <a:pt x="717" y="196"/>
                    </a:lnTo>
                    <a:lnTo>
                      <a:pt x="738" y="198"/>
                    </a:lnTo>
                    <a:lnTo>
                      <a:pt x="760" y="201"/>
                    </a:lnTo>
                    <a:lnTo>
                      <a:pt x="780" y="204"/>
                    </a:lnTo>
                    <a:lnTo>
                      <a:pt x="801" y="208"/>
                    </a:lnTo>
                    <a:lnTo>
                      <a:pt x="821" y="214"/>
                    </a:lnTo>
                    <a:lnTo>
                      <a:pt x="841" y="219"/>
                    </a:lnTo>
                    <a:lnTo>
                      <a:pt x="860" y="226"/>
                    </a:lnTo>
                    <a:lnTo>
                      <a:pt x="879" y="234"/>
                    </a:lnTo>
                    <a:lnTo>
                      <a:pt x="898" y="242"/>
                    </a:lnTo>
                    <a:lnTo>
                      <a:pt x="915" y="251"/>
                    </a:lnTo>
                    <a:lnTo>
                      <a:pt x="932" y="261"/>
                    </a:lnTo>
                    <a:lnTo>
                      <a:pt x="949" y="271"/>
                    </a:lnTo>
                    <a:lnTo>
                      <a:pt x="964" y="282"/>
                    </a:lnTo>
                    <a:lnTo>
                      <a:pt x="979" y="294"/>
                    </a:lnTo>
                    <a:lnTo>
                      <a:pt x="993" y="306"/>
                    </a:lnTo>
                    <a:lnTo>
                      <a:pt x="1006" y="320"/>
                    </a:lnTo>
                    <a:lnTo>
                      <a:pt x="1020" y="333"/>
                    </a:lnTo>
                    <a:lnTo>
                      <a:pt x="1031" y="346"/>
                    </a:lnTo>
                    <a:lnTo>
                      <a:pt x="1042" y="362"/>
                    </a:lnTo>
                    <a:lnTo>
                      <a:pt x="1052" y="377"/>
                    </a:lnTo>
                    <a:lnTo>
                      <a:pt x="1061" y="393"/>
                    </a:lnTo>
                    <a:lnTo>
                      <a:pt x="1068" y="409"/>
                    </a:lnTo>
                    <a:lnTo>
                      <a:pt x="1076" y="426"/>
                    </a:lnTo>
                    <a:lnTo>
                      <a:pt x="1082" y="443"/>
                    </a:lnTo>
                    <a:lnTo>
                      <a:pt x="1087" y="461"/>
                    </a:lnTo>
                    <a:lnTo>
                      <a:pt x="1091" y="479"/>
                    </a:lnTo>
                    <a:lnTo>
                      <a:pt x="1150" y="812"/>
                    </a:lnTo>
                    <a:lnTo>
                      <a:pt x="1153" y="830"/>
                    </a:lnTo>
                    <a:lnTo>
                      <a:pt x="1155" y="849"/>
                    </a:lnTo>
                    <a:lnTo>
                      <a:pt x="1155" y="867"/>
                    </a:lnTo>
                    <a:lnTo>
                      <a:pt x="1154" y="886"/>
                    </a:lnTo>
                    <a:lnTo>
                      <a:pt x="1153" y="903"/>
                    </a:lnTo>
                    <a:lnTo>
                      <a:pt x="1149" y="921"/>
                    </a:lnTo>
                    <a:lnTo>
                      <a:pt x="1145" y="939"/>
                    </a:lnTo>
                    <a:lnTo>
                      <a:pt x="1140" y="957"/>
                    </a:lnTo>
                    <a:lnTo>
                      <a:pt x="1134" y="974"/>
                    </a:lnTo>
                    <a:lnTo>
                      <a:pt x="1127" y="991"/>
                    </a:lnTo>
                    <a:lnTo>
                      <a:pt x="1119" y="1008"/>
                    </a:lnTo>
                    <a:lnTo>
                      <a:pt x="1109" y="1025"/>
                    </a:lnTo>
                    <a:lnTo>
                      <a:pt x="1099" y="1040"/>
                    </a:lnTo>
                    <a:lnTo>
                      <a:pt x="1089" y="1057"/>
                    </a:lnTo>
                    <a:lnTo>
                      <a:pt x="1077" y="1072"/>
                    </a:lnTo>
                    <a:lnTo>
                      <a:pt x="1065" y="1087"/>
                    </a:lnTo>
                    <a:lnTo>
                      <a:pt x="1052" y="1102"/>
                    </a:lnTo>
                    <a:lnTo>
                      <a:pt x="1037" y="1116"/>
                    </a:lnTo>
                    <a:lnTo>
                      <a:pt x="1023" y="1130"/>
                    </a:lnTo>
                    <a:lnTo>
                      <a:pt x="1006" y="1143"/>
                    </a:lnTo>
                    <a:lnTo>
                      <a:pt x="991" y="1155"/>
                    </a:lnTo>
                    <a:lnTo>
                      <a:pt x="973" y="1167"/>
                    </a:lnTo>
                    <a:lnTo>
                      <a:pt x="955" y="1179"/>
                    </a:lnTo>
                    <a:lnTo>
                      <a:pt x="937" y="1190"/>
                    </a:lnTo>
                    <a:lnTo>
                      <a:pt x="918" y="1200"/>
                    </a:lnTo>
                    <a:lnTo>
                      <a:pt x="899" y="1209"/>
                    </a:lnTo>
                    <a:lnTo>
                      <a:pt x="878" y="1218"/>
                    </a:lnTo>
                    <a:lnTo>
                      <a:pt x="858" y="1225"/>
                    </a:lnTo>
                    <a:lnTo>
                      <a:pt x="835" y="1232"/>
                    </a:lnTo>
                    <a:lnTo>
                      <a:pt x="814" y="1239"/>
                    </a:lnTo>
                    <a:lnTo>
                      <a:pt x="792" y="1244"/>
                    </a:lnTo>
                    <a:lnTo>
                      <a:pt x="769" y="1249"/>
                    </a:lnTo>
                    <a:lnTo>
                      <a:pt x="746" y="1252"/>
                    </a:lnTo>
                    <a:lnTo>
                      <a:pt x="723" y="1255"/>
                    </a:lnTo>
                    <a:lnTo>
                      <a:pt x="700" y="1256"/>
                    </a:lnTo>
                    <a:lnTo>
                      <a:pt x="678" y="1258"/>
                    </a:lnTo>
                    <a:lnTo>
                      <a:pt x="656" y="1258"/>
                    </a:lnTo>
                    <a:lnTo>
                      <a:pt x="634" y="1256"/>
                    </a:lnTo>
                    <a:lnTo>
                      <a:pt x="611" y="1254"/>
                    </a:lnTo>
                    <a:lnTo>
                      <a:pt x="590" y="1252"/>
                    </a:lnTo>
                    <a:lnTo>
                      <a:pt x="569" y="1249"/>
                    </a:lnTo>
                    <a:lnTo>
                      <a:pt x="549" y="1244"/>
                    </a:lnTo>
                    <a:lnTo>
                      <a:pt x="528" y="1239"/>
                    </a:lnTo>
                    <a:lnTo>
                      <a:pt x="509" y="1233"/>
                    </a:lnTo>
                    <a:lnTo>
                      <a:pt x="489" y="1226"/>
                    </a:lnTo>
                    <a:lnTo>
                      <a:pt x="471" y="1219"/>
                    </a:lnTo>
                    <a:lnTo>
                      <a:pt x="453" y="1210"/>
                    </a:lnTo>
                    <a:lnTo>
                      <a:pt x="435" y="1201"/>
                    </a:lnTo>
                    <a:lnTo>
                      <a:pt x="418" y="1192"/>
                    </a:lnTo>
                    <a:lnTo>
                      <a:pt x="402" y="1181"/>
                    </a:lnTo>
                    <a:lnTo>
                      <a:pt x="386" y="1170"/>
                    </a:lnTo>
                    <a:lnTo>
                      <a:pt x="371" y="1158"/>
                    </a:lnTo>
                    <a:lnTo>
                      <a:pt x="357" y="1146"/>
                    </a:lnTo>
                    <a:lnTo>
                      <a:pt x="344" y="1133"/>
                    </a:lnTo>
                    <a:lnTo>
                      <a:pt x="331" y="1119"/>
                    </a:lnTo>
                    <a:lnTo>
                      <a:pt x="320" y="1105"/>
                    </a:lnTo>
                    <a:lnTo>
                      <a:pt x="309" y="1091"/>
                    </a:lnTo>
                    <a:lnTo>
                      <a:pt x="299" y="1075"/>
                    </a:lnTo>
                    <a:lnTo>
                      <a:pt x="290" y="1059"/>
                    </a:lnTo>
                    <a:lnTo>
                      <a:pt x="281" y="1044"/>
                    </a:lnTo>
                    <a:lnTo>
                      <a:pt x="274" y="1027"/>
                    </a:lnTo>
                    <a:lnTo>
                      <a:pt x="269" y="1009"/>
                    </a:lnTo>
                    <a:lnTo>
                      <a:pt x="263" y="991"/>
                    </a:lnTo>
                    <a:lnTo>
                      <a:pt x="260" y="974"/>
                    </a:lnTo>
                    <a:close/>
                    <a:moveTo>
                      <a:pt x="1342" y="778"/>
                    </a:moveTo>
                    <a:lnTo>
                      <a:pt x="1342" y="77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3" name="Freeform 105"/>
              <p:cNvSpPr>
                <a:spLocks/>
              </p:cNvSpPr>
              <p:nvPr/>
            </p:nvSpPr>
            <p:spPr bwMode="auto">
              <a:xfrm>
                <a:off x="1546" y="840"/>
                <a:ext cx="141" cy="186"/>
              </a:xfrm>
              <a:custGeom>
                <a:avLst/>
                <a:gdLst/>
                <a:ahLst/>
                <a:cxnLst>
                  <a:cxn ang="0">
                    <a:pos x="993" y="1011"/>
                  </a:cxn>
                  <a:cxn ang="0">
                    <a:pos x="993" y="1032"/>
                  </a:cxn>
                  <a:cxn ang="0">
                    <a:pos x="988" y="1054"/>
                  </a:cxn>
                  <a:cxn ang="0">
                    <a:pos x="979" y="1075"/>
                  </a:cxn>
                  <a:cxn ang="0">
                    <a:pos x="968" y="1098"/>
                  </a:cxn>
                  <a:cxn ang="0">
                    <a:pos x="953" y="1119"/>
                  </a:cxn>
                  <a:cxn ang="0">
                    <a:pos x="934" y="1139"/>
                  </a:cxn>
                  <a:cxn ang="0">
                    <a:pos x="912" y="1159"/>
                  </a:cxn>
                  <a:cxn ang="0">
                    <a:pos x="886" y="1178"/>
                  </a:cxn>
                  <a:cxn ang="0">
                    <a:pos x="858" y="1197"/>
                  </a:cxn>
                  <a:cxn ang="0">
                    <a:pos x="812" y="1222"/>
                  </a:cxn>
                  <a:cxn ang="0">
                    <a:pos x="742" y="1251"/>
                  </a:cxn>
                  <a:cxn ang="0">
                    <a:pos x="664" y="1274"/>
                  </a:cxn>
                  <a:cxn ang="0">
                    <a:pos x="601" y="1287"/>
                  </a:cxn>
                  <a:cxn ang="0">
                    <a:pos x="559" y="1294"/>
                  </a:cxn>
                  <a:cxn ang="0">
                    <a:pos x="518" y="1297"/>
                  </a:cxn>
                  <a:cxn ang="0">
                    <a:pos x="440" y="1299"/>
                  </a:cxn>
                  <a:cxn ang="0">
                    <a:pos x="367" y="1292"/>
                  </a:cxn>
                  <a:cxn ang="0">
                    <a:pos x="334" y="1287"/>
                  </a:cxn>
                  <a:cxn ang="0">
                    <a:pos x="303" y="1278"/>
                  </a:cxn>
                  <a:cxn ang="0">
                    <a:pos x="274" y="1268"/>
                  </a:cxn>
                  <a:cxn ang="0">
                    <a:pos x="247" y="1257"/>
                  </a:cxn>
                  <a:cxn ang="0">
                    <a:pos x="224" y="1243"/>
                  </a:cxn>
                  <a:cxn ang="0">
                    <a:pos x="204" y="1228"/>
                  </a:cxn>
                  <a:cxn ang="0">
                    <a:pos x="186" y="1211"/>
                  </a:cxn>
                  <a:cxn ang="0">
                    <a:pos x="173" y="1193"/>
                  </a:cxn>
                  <a:cxn ang="0">
                    <a:pos x="163" y="1173"/>
                  </a:cxn>
                  <a:cxn ang="0">
                    <a:pos x="157" y="1152"/>
                  </a:cxn>
                  <a:cxn ang="0">
                    <a:pos x="0" y="290"/>
                  </a:cxn>
                  <a:cxn ang="0">
                    <a:pos x="1" y="268"/>
                  </a:cxn>
                  <a:cxn ang="0">
                    <a:pos x="5" y="245"/>
                  </a:cxn>
                  <a:cxn ang="0">
                    <a:pos x="13" y="224"/>
                  </a:cxn>
                  <a:cxn ang="0">
                    <a:pos x="25" y="203"/>
                  </a:cxn>
                  <a:cxn ang="0">
                    <a:pos x="41" y="182"/>
                  </a:cxn>
                  <a:cxn ang="0">
                    <a:pos x="60" y="161"/>
                  </a:cxn>
                  <a:cxn ang="0">
                    <a:pos x="82" y="141"/>
                  </a:cxn>
                  <a:cxn ang="0">
                    <a:pos x="106" y="122"/>
                  </a:cxn>
                  <a:cxn ang="0">
                    <a:pos x="134" y="103"/>
                  </a:cxn>
                  <a:cxn ang="0">
                    <a:pos x="181" y="78"/>
                  </a:cxn>
                  <a:cxn ang="0">
                    <a:pos x="251" y="48"/>
                  </a:cxn>
                  <a:cxn ang="0">
                    <a:pos x="328" y="26"/>
                  </a:cxn>
                  <a:cxn ang="0">
                    <a:pos x="393" y="13"/>
                  </a:cxn>
                  <a:cxn ang="0">
                    <a:pos x="475" y="3"/>
                  </a:cxn>
                  <a:cxn ang="0">
                    <a:pos x="553" y="0"/>
                  </a:cxn>
                  <a:cxn ang="0">
                    <a:pos x="625" y="7"/>
                  </a:cxn>
                  <a:cxn ang="0">
                    <a:pos x="659" y="14"/>
                  </a:cxn>
                  <a:cxn ang="0">
                    <a:pos x="691" y="22"/>
                  </a:cxn>
                  <a:cxn ang="0">
                    <a:pos x="720" y="32"/>
                  </a:cxn>
                  <a:cxn ang="0">
                    <a:pos x="745" y="43"/>
                  </a:cxn>
                  <a:cxn ang="0">
                    <a:pos x="768" y="57"/>
                  </a:cxn>
                  <a:cxn ang="0">
                    <a:pos x="790" y="72"/>
                  </a:cxn>
                  <a:cxn ang="0">
                    <a:pos x="806" y="88"/>
                  </a:cxn>
                  <a:cxn ang="0">
                    <a:pos x="821" y="106"/>
                  </a:cxn>
                  <a:cxn ang="0">
                    <a:pos x="831" y="126"/>
                  </a:cxn>
                  <a:cxn ang="0">
                    <a:pos x="836" y="147"/>
                  </a:cxn>
                </a:cxnLst>
                <a:rect l="0" t="0" r="r" b="b"/>
                <a:pathLst>
                  <a:path w="993" h="1299">
                    <a:moveTo>
                      <a:pt x="991" y="1000"/>
                    </a:moveTo>
                    <a:lnTo>
                      <a:pt x="993" y="1011"/>
                    </a:lnTo>
                    <a:lnTo>
                      <a:pt x="993" y="1021"/>
                    </a:lnTo>
                    <a:lnTo>
                      <a:pt x="993" y="1032"/>
                    </a:lnTo>
                    <a:lnTo>
                      <a:pt x="990" y="1043"/>
                    </a:lnTo>
                    <a:lnTo>
                      <a:pt x="988" y="1054"/>
                    </a:lnTo>
                    <a:lnTo>
                      <a:pt x="985" y="1065"/>
                    </a:lnTo>
                    <a:lnTo>
                      <a:pt x="979" y="1075"/>
                    </a:lnTo>
                    <a:lnTo>
                      <a:pt x="974" y="1086"/>
                    </a:lnTo>
                    <a:lnTo>
                      <a:pt x="968" y="1098"/>
                    </a:lnTo>
                    <a:lnTo>
                      <a:pt x="960" y="1108"/>
                    </a:lnTo>
                    <a:lnTo>
                      <a:pt x="953" y="1119"/>
                    </a:lnTo>
                    <a:lnTo>
                      <a:pt x="943" y="1129"/>
                    </a:lnTo>
                    <a:lnTo>
                      <a:pt x="934" y="1139"/>
                    </a:lnTo>
                    <a:lnTo>
                      <a:pt x="923" y="1149"/>
                    </a:lnTo>
                    <a:lnTo>
                      <a:pt x="912" y="1159"/>
                    </a:lnTo>
                    <a:lnTo>
                      <a:pt x="899" y="1169"/>
                    </a:lnTo>
                    <a:lnTo>
                      <a:pt x="886" y="1178"/>
                    </a:lnTo>
                    <a:lnTo>
                      <a:pt x="873" y="1188"/>
                    </a:lnTo>
                    <a:lnTo>
                      <a:pt x="858" y="1197"/>
                    </a:lnTo>
                    <a:lnTo>
                      <a:pt x="844" y="1206"/>
                    </a:lnTo>
                    <a:lnTo>
                      <a:pt x="812" y="1222"/>
                    </a:lnTo>
                    <a:lnTo>
                      <a:pt x="778" y="1237"/>
                    </a:lnTo>
                    <a:lnTo>
                      <a:pt x="742" y="1251"/>
                    </a:lnTo>
                    <a:lnTo>
                      <a:pt x="704" y="1264"/>
                    </a:lnTo>
                    <a:lnTo>
                      <a:pt x="664" y="1274"/>
                    </a:lnTo>
                    <a:lnTo>
                      <a:pt x="623" y="1282"/>
                    </a:lnTo>
                    <a:lnTo>
                      <a:pt x="601" y="1287"/>
                    </a:lnTo>
                    <a:lnTo>
                      <a:pt x="580" y="1290"/>
                    </a:lnTo>
                    <a:lnTo>
                      <a:pt x="559" y="1294"/>
                    </a:lnTo>
                    <a:lnTo>
                      <a:pt x="539" y="1296"/>
                    </a:lnTo>
                    <a:lnTo>
                      <a:pt x="518" y="1297"/>
                    </a:lnTo>
                    <a:lnTo>
                      <a:pt x="478" y="1299"/>
                    </a:lnTo>
                    <a:lnTo>
                      <a:pt x="440" y="1299"/>
                    </a:lnTo>
                    <a:lnTo>
                      <a:pt x="402" y="1297"/>
                    </a:lnTo>
                    <a:lnTo>
                      <a:pt x="367" y="1292"/>
                    </a:lnTo>
                    <a:lnTo>
                      <a:pt x="350" y="1290"/>
                    </a:lnTo>
                    <a:lnTo>
                      <a:pt x="334" y="1287"/>
                    </a:lnTo>
                    <a:lnTo>
                      <a:pt x="318" y="1282"/>
                    </a:lnTo>
                    <a:lnTo>
                      <a:pt x="303" y="1278"/>
                    </a:lnTo>
                    <a:lnTo>
                      <a:pt x="288" y="1274"/>
                    </a:lnTo>
                    <a:lnTo>
                      <a:pt x="274" y="1268"/>
                    </a:lnTo>
                    <a:lnTo>
                      <a:pt x="261" y="1262"/>
                    </a:lnTo>
                    <a:lnTo>
                      <a:pt x="247" y="1257"/>
                    </a:lnTo>
                    <a:lnTo>
                      <a:pt x="235" y="1250"/>
                    </a:lnTo>
                    <a:lnTo>
                      <a:pt x="224" y="1243"/>
                    </a:lnTo>
                    <a:lnTo>
                      <a:pt x="213" y="1236"/>
                    </a:lnTo>
                    <a:lnTo>
                      <a:pt x="204" y="1228"/>
                    </a:lnTo>
                    <a:lnTo>
                      <a:pt x="195" y="1220"/>
                    </a:lnTo>
                    <a:lnTo>
                      <a:pt x="186" y="1211"/>
                    </a:lnTo>
                    <a:lnTo>
                      <a:pt x="180" y="1202"/>
                    </a:lnTo>
                    <a:lnTo>
                      <a:pt x="173" y="1193"/>
                    </a:lnTo>
                    <a:lnTo>
                      <a:pt x="167" y="1183"/>
                    </a:lnTo>
                    <a:lnTo>
                      <a:pt x="163" y="1173"/>
                    </a:lnTo>
                    <a:lnTo>
                      <a:pt x="160" y="1163"/>
                    </a:lnTo>
                    <a:lnTo>
                      <a:pt x="157" y="1152"/>
                    </a:lnTo>
                    <a:lnTo>
                      <a:pt x="2" y="300"/>
                    </a:lnTo>
                    <a:lnTo>
                      <a:pt x="0" y="290"/>
                    </a:lnTo>
                    <a:lnTo>
                      <a:pt x="0" y="279"/>
                    </a:lnTo>
                    <a:lnTo>
                      <a:pt x="1" y="268"/>
                    </a:lnTo>
                    <a:lnTo>
                      <a:pt x="2" y="257"/>
                    </a:lnTo>
                    <a:lnTo>
                      <a:pt x="5" y="245"/>
                    </a:lnTo>
                    <a:lnTo>
                      <a:pt x="9" y="235"/>
                    </a:lnTo>
                    <a:lnTo>
                      <a:pt x="13" y="224"/>
                    </a:lnTo>
                    <a:lnTo>
                      <a:pt x="19" y="213"/>
                    </a:lnTo>
                    <a:lnTo>
                      <a:pt x="25" y="203"/>
                    </a:lnTo>
                    <a:lnTo>
                      <a:pt x="33" y="192"/>
                    </a:lnTo>
                    <a:lnTo>
                      <a:pt x="41" y="182"/>
                    </a:lnTo>
                    <a:lnTo>
                      <a:pt x="50" y="171"/>
                    </a:lnTo>
                    <a:lnTo>
                      <a:pt x="60" y="161"/>
                    </a:lnTo>
                    <a:lnTo>
                      <a:pt x="70" y="151"/>
                    </a:lnTo>
                    <a:lnTo>
                      <a:pt x="82" y="141"/>
                    </a:lnTo>
                    <a:lnTo>
                      <a:pt x="94" y="131"/>
                    </a:lnTo>
                    <a:lnTo>
                      <a:pt x="106" y="122"/>
                    </a:lnTo>
                    <a:lnTo>
                      <a:pt x="120" y="112"/>
                    </a:lnTo>
                    <a:lnTo>
                      <a:pt x="134" y="103"/>
                    </a:lnTo>
                    <a:lnTo>
                      <a:pt x="150" y="95"/>
                    </a:lnTo>
                    <a:lnTo>
                      <a:pt x="181" y="78"/>
                    </a:lnTo>
                    <a:lnTo>
                      <a:pt x="215" y="63"/>
                    </a:lnTo>
                    <a:lnTo>
                      <a:pt x="251" y="48"/>
                    </a:lnTo>
                    <a:lnTo>
                      <a:pt x="288" y="36"/>
                    </a:lnTo>
                    <a:lnTo>
                      <a:pt x="328" y="26"/>
                    </a:lnTo>
                    <a:lnTo>
                      <a:pt x="369" y="17"/>
                    </a:lnTo>
                    <a:lnTo>
                      <a:pt x="393" y="13"/>
                    </a:lnTo>
                    <a:lnTo>
                      <a:pt x="434" y="6"/>
                    </a:lnTo>
                    <a:lnTo>
                      <a:pt x="475" y="3"/>
                    </a:lnTo>
                    <a:lnTo>
                      <a:pt x="515" y="0"/>
                    </a:lnTo>
                    <a:lnTo>
                      <a:pt x="553" y="0"/>
                    </a:lnTo>
                    <a:lnTo>
                      <a:pt x="590" y="3"/>
                    </a:lnTo>
                    <a:lnTo>
                      <a:pt x="625" y="7"/>
                    </a:lnTo>
                    <a:lnTo>
                      <a:pt x="642" y="10"/>
                    </a:lnTo>
                    <a:lnTo>
                      <a:pt x="659" y="14"/>
                    </a:lnTo>
                    <a:lnTo>
                      <a:pt x="675" y="17"/>
                    </a:lnTo>
                    <a:lnTo>
                      <a:pt x="691" y="22"/>
                    </a:lnTo>
                    <a:lnTo>
                      <a:pt x="705" y="26"/>
                    </a:lnTo>
                    <a:lnTo>
                      <a:pt x="720" y="32"/>
                    </a:lnTo>
                    <a:lnTo>
                      <a:pt x="733" y="37"/>
                    </a:lnTo>
                    <a:lnTo>
                      <a:pt x="745" y="43"/>
                    </a:lnTo>
                    <a:lnTo>
                      <a:pt x="757" y="49"/>
                    </a:lnTo>
                    <a:lnTo>
                      <a:pt x="768" y="57"/>
                    </a:lnTo>
                    <a:lnTo>
                      <a:pt x="780" y="64"/>
                    </a:lnTo>
                    <a:lnTo>
                      <a:pt x="790" y="72"/>
                    </a:lnTo>
                    <a:lnTo>
                      <a:pt x="798" y="79"/>
                    </a:lnTo>
                    <a:lnTo>
                      <a:pt x="806" y="88"/>
                    </a:lnTo>
                    <a:lnTo>
                      <a:pt x="814" y="97"/>
                    </a:lnTo>
                    <a:lnTo>
                      <a:pt x="821" y="106"/>
                    </a:lnTo>
                    <a:lnTo>
                      <a:pt x="825" y="116"/>
                    </a:lnTo>
                    <a:lnTo>
                      <a:pt x="831" y="126"/>
                    </a:lnTo>
                    <a:lnTo>
                      <a:pt x="834" y="136"/>
                    </a:lnTo>
                    <a:lnTo>
                      <a:pt x="836" y="147"/>
                    </a:lnTo>
                    <a:lnTo>
                      <a:pt x="991" y="1000"/>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2" name="Freeform 104"/>
              <p:cNvSpPr>
                <a:spLocks noEditPoints="1"/>
              </p:cNvSpPr>
              <p:nvPr/>
            </p:nvSpPr>
            <p:spPr bwMode="auto">
              <a:xfrm>
                <a:off x="1532" y="826"/>
                <a:ext cx="169" cy="214"/>
              </a:xfrm>
              <a:custGeom>
                <a:avLst/>
                <a:gdLst/>
                <a:ahLst/>
                <a:cxnLst>
                  <a:cxn ang="0">
                    <a:pos x="384" y="34"/>
                  </a:cxn>
                  <a:cxn ang="0">
                    <a:pos x="262" y="76"/>
                  </a:cxn>
                  <a:cxn ang="0">
                    <a:pos x="159" y="133"/>
                  </a:cxn>
                  <a:cxn ang="0">
                    <a:pos x="78" y="202"/>
                  </a:cxn>
                  <a:cxn ang="0">
                    <a:pos x="22" y="283"/>
                  </a:cxn>
                  <a:cxn ang="0">
                    <a:pos x="7" y="327"/>
                  </a:cxn>
                  <a:cxn ang="0">
                    <a:pos x="0" y="371"/>
                  </a:cxn>
                  <a:cxn ang="0">
                    <a:pos x="5" y="416"/>
                  </a:cxn>
                  <a:cxn ang="0">
                    <a:pos x="168" y="1300"/>
                  </a:cxn>
                  <a:cxn ang="0">
                    <a:pos x="187" y="1340"/>
                  </a:cxn>
                  <a:cxn ang="0">
                    <a:pos x="215" y="1378"/>
                  </a:cxn>
                  <a:cxn ang="0">
                    <a:pos x="282" y="1431"/>
                  </a:cxn>
                  <a:cxn ang="0">
                    <a:pos x="377" y="1471"/>
                  </a:cxn>
                  <a:cxn ang="0">
                    <a:pos x="491" y="1492"/>
                  </a:cxn>
                  <a:cxn ang="0">
                    <a:pos x="616" y="1493"/>
                  </a:cxn>
                  <a:cxn ang="0">
                    <a:pos x="739" y="1476"/>
                  </a:cxn>
                  <a:cxn ang="0">
                    <a:pos x="868" y="1443"/>
                  </a:cxn>
                  <a:cxn ang="0">
                    <a:pos x="981" y="1393"/>
                  </a:cxn>
                  <a:cxn ang="0">
                    <a:pos x="1074" y="1330"/>
                  </a:cxn>
                  <a:cxn ang="0">
                    <a:pos x="1143" y="1256"/>
                  </a:cxn>
                  <a:cxn ang="0">
                    <a:pos x="1177" y="1188"/>
                  </a:cxn>
                  <a:cxn ang="0">
                    <a:pos x="1188" y="1118"/>
                  </a:cxn>
                  <a:cxn ang="0">
                    <a:pos x="1185" y="1080"/>
                  </a:cxn>
                  <a:cxn ang="0">
                    <a:pos x="1021" y="195"/>
                  </a:cxn>
                  <a:cxn ang="0">
                    <a:pos x="1002" y="155"/>
                  </a:cxn>
                  <a:cxn ang="0">
                    <a:pos x="947" y="93"/>
                  </a:cxn>
                  <a:cxn ang="0">
                    <a:pos x="862" y="43"/>
                  </a:cxn>
                  <a:cxn ang="0">
                    <a:pos x="758" y="11"/>
                  </a:cxn>
                  <a:cxn ang="0">
                    <a:pos x="637" y="0"/>
                  </a:cxn>
                  <a:cxn ang="0">
                    <a:pos x="506" y="9"/>
                  </a:cxn>
                  <a:cxn ang="0">
                    <a:pos x="357" y="1245"/>
                  </a:cxn>
                  <a:cxn ang="0">
                    <a:pos x="196" y="375"/>
                  </a:cxn>
                  <a:cxn ang="0">
                    <a:pos x="214" y="341"/>
                  </a:cxn>
                  <a:cxn ang="0">
                    <a:pos x="258" y="301"/>
                  </a:cxn>
                  <a:cxn ang="0">
                    <a:pos x="323" y="263"/>
                  </a:cxn>
                  <a:cxn ang="0">
                    <a:pos x="408" y="230"/>
                  </a:cxn>
                  <a:cxn ang="0">
                    <a:pos x="507" y="208"/>
                  </a:cxn>
                  <a:cxn ang="0">
                    <a:pos x="610" y="196"/>
                  </a:cxn>
                  <a:cxn ang="0">
                    <a:pos x="698" y="200"/>
                  </a:cxn>
                  <a:cxn ang="0">
                    <a:pos x="768" y="215"/>
                  </a:cxn>
                  <a:cxn ang="0">
                    <a:pos x="818" y="239"/>
                  </a:cxn>
                  <a:cxn ang="0">
                    <a:pos x="839" y="262"/>
                  </a:cxn>
                  <a:cxn ang="0">
                    <a:pos x="987" y="1137"/>
                  </a:cxn>
                  <a:cxn ang="0">
                    <a:pos x="956" y="1174"/>
                  </a:cxn>
                  <a:cxn ang="0">
                    <a:pos x="901" y="1215"/>
                  </a:cxn>
                  <a:cxn ang="0">
                    <a:pos x="825" y="1250"/>
                  </a:cxn>
                  <a:cxn ang="0">
                    <a:pos x="730" y="1279"/>
                  </a:cxn>
                  <a:cxn ang="0">
                    <a:pos x="629" y="1296"/>
                  </a:cxn>
                  <a:cxn ang="0">
                    <a:pos x="534" y="1299"/>
                  </a:cxn>
                  <a:cxn ang="0">
                    <a:pos x="454" y="1289"/>
                  </a:cxn>
                  <a:cxn ang="0">
                    <a:pos x="394" y="1269"/>
                  </a:cxn>
                  <a:cxn ang="0">
                    <a:pos x="1185" y="1080"/>
                  </a:cxn>
                </a:cxnLst>
                <a:rect l="0" t="0" r="r" b="b"/>
                <a:pathLst>
                  <a:path w="1188" h="1495">
                    <a:moveTo>
                      <a:pt x="473" y="15"/>
                    </a:moveTo>
                    <a:lnTo>
                      <a:pt x="451" y="19"/>
                    </a:lnTo>
                    <a:lnTo>
                      <a:pt x="417" y="26"/>
                    </a:lnTo>
                    <a:lnTo>
                      <a:pt x="384" y="34"/>
                    </a:lnTo>
                    <a:lnTo>
                      <a:pt x="352" y="43"/>
                    </a:lnTo>
                    <a:lnTo>
                      <a:pt x="321" y="53"/>
                    </a:lnTo>
                    <a:lnTo>
                      <a:pt x="291" y="64"/>
                    </a:lnTo>
                    <a:lnTo>
                      <a:pt x="262" y="76"/>
                    </a:lnTo>
                    <a:lnTo>
                      <a:pt x="234" y="88"/>
                    </a:lnTo>
                    <a:lnTo>
                      <a:pt x="208" y="103"/>
                    </a:lnTo>
                    <a:lnTo>
                      <a:pt x="182" y="117"/>
                    </a:lnTo>
                    <a:lnTo>
                      <a:pt x="159" y="133"/>
                    </a:lnTo>
                    <a:lnTo>
                      <a:pt x="136" y="149"/>
                    </a:lnTo>
                    <a:lnTo>
                      <a:pt x="115" y="165"/>
                    </a:lnTo>
                    <a:lnTo>
                      <a:pt x="96" y="183"/>
                    </a:lnTo>
                    <a:lnTo>
                      <a:pt x="78" y="202"/>
                    </a:lnTo>
                    <a:lnTo>
                      <a:pt x="61" y="221"/>
                    </a:lnTo>
                    <a:lnTo>
                      <a:pt x="47" y="240"/>
                    </a:lnTo>
                    <a:lnTo>
                      <a:pt x="34" y="261"/>
                    </a:lnTo>
                    <a:lnTo>
                      <a:pt x="22" y="283"/>
                    </a:lnTo>
                    <a:lnTo>
                      <a:pt x="18" y="293"/>
                    </a:lnTo>
                    <a:lnTo>
                      <a:pt x="14" y="304"/>
                    </a:lnTo>
                    <a:lnTo>
                      <a:pt x="10" y="316"/>
                    </a:lnTo>
                    <a:lnTo>
                      <a:pt x="7" y="327"/>
                    </a:lnTo>
                    <a:lnTo>
                      <a:pt x="5" y="338"/>
                    </a:lnTo>
                    <a:lnTo>
                      <a:pt x="3" y="349"/>
                    </a:lnTo>
                    <a:lnTo>
                      <a:pt x="1" y="360"/>
                    </a:lnTo>
                    <a:lnTo>
                      <a:pt x="0" y="371"/>
                    </a:lnTo>
                    <a:lnTo>
                      <a:pt x="0" y="382"/>
                    </a:lnTo>
                    <a:lnTo>
                      <a:pt x="1" y="394"/>
                    </a:lnTo>
                    <a:lnTo>
                      <a:pt x="3" y="405"/>
                    </a:lnTo>
                    <a:lnTo>
                      <a:pt x="5" y="416"/>
                    </a:lnTo>
                    <a:lnTo>
                      <a:pt x="159" y="1268"/>
                    </a:lnTo>
                    <a:lnTo>
                      <a:pt x="161" y="1279"/>
                    </a:lnTo>
                    <a:lnTo>
                      <a:pt x="164" y="1290"/>
                    </a:lnTo>
                    <a:lnTo>
                      <a:pt x="168" y="1300"/>
                    </a:lnTo>
                    <a:lnTo>
                      <a:pt x="172" y="1311"/>
                    </a:lnTo>
                    <a:lnTo>
                      <a:pt x="177" y="1321"/>
                    </a:lnTo>
                    <a:lnTo>
                      <a:pt x="181" y="1331"/>
                    </a:lnTo>
                    <a:lnTo>
                      <a:pt x="187" y="1340"/>
                    </a:lnTo>
                    <a:lnTo>
                      <a:pt x="193" y="1350"/>
                    </a:lnTo>
                    <a:lnTo>
                      <a:pt x="200" y="1359"/>
                    </a:lnTo>
                    <a:lnTo>
                      <a:pt x="208" y="1369"/>
                    </a:lnTo>
                    <a:lnTo>
                      <a:pt x="215" y="1378"/>
                    </a:lnTo>
                    <a:lnTo>
                      <a:pt x="223" y="1386"/>
                    </a:lnTo>
                    <a:lnTo>
                      <a:pt x="241" y="1403"/>
                    </a:lnTo>
                    <a:lnTo>
                      <a:pt x="261" y="1417"/>
                    </a:lnTo>
                    <a:lnTo>
                      <a:pt x="282" y="1431"/>
                    </a:lnTo>
                    <a:lnTo>
                      <a:pt x="303" y="1443"/>
                    </a:lnTo>
                    <a:lnTo>
                      <a:pt x="326" y="1453"/>
                    </a:lnTo>
                    <a:lnTo>
                      <a:pt x="351" y="1463"/>
                    </a:lnTo>
                    <a:lnTo>
                      <a:pt x="377" y="1471"/>
                    </a:lnTo>
                    <a:lnTo>
                      <a:pt x="404" y="1478"/>
                    </a:lnTo>
                    <a:lnTo>
                      <a:pt x="432" y="1484"/>
                    </a:lnTo>
                    <a:lnTo>
                      <a:pt x="461" y="1489"/>
                    </a:lnTo>
                    <a:lnTo>
                      <a:pt x="491" y="1492"/>
                    </a:lnTo>
                    <a:lnTo>
                      <a:pt x="520" y="1494"/>
                    </a:lnTo>
                    <a:lnTo>
                      <a:pt x="552" y="1495"/>
                    </a:lnTo>
                    <a:lnTo>
                      <a:pt x="584" y="1495"/>
                    </a:lnTo>
                    <a:lnTo>
                      <a:pt x="616" y="1493"/>
                    </a:lnTo>
                    <a:lnTo>
                      <a:pt x="649" y="1491"/>
                    </a:lnTo>
                    <a:lnTo>
                      <a:pt x="682" y="1486"/>
                    </a:lnTo>
                    <a:lnTo>
                      <a:pt x="717" y="1481"/>
                    </a:lnTo>
                    <a:lnTo>
                      <a:pt x="739" y="1476"/>
                    </a:lnTo>
                    <a:lnTo>
                      <a:pt x="772" y="1470"/>
                    </a:lnTo>
                    <a:lnTo>
                      <a:pt x="805" y="1462"/>
                    </a:lnTo>
                    <a:lnTo>
                      <a:pt x="837" y="1453"/>
                    </a:lnTo>
                    <a:lnTo>
                      <a:pt x="868" y="1443"/>
                    </a:lnTo>
                    <a:lnTo>
                      <a:pt x="898" y="1432"/>
                    </a:lnTo>
                    <a:lnTo>
                      <a:pt x="926" y="1419"/>
                    </a:lnTo>
                    <a:lnTo>
                      <a:pt x="954" y="1407"/>
                    </a:lnTo>
                    <a:lnTo>
                      <a:pt x="981" y="1393"/>
                    </a:lnTo>
                    <a:lnTo>
                      <a:pt x="1006" y="1378"/>
                    </a:lnTo>
                    <a:lnTo>
                      <a:pt x="1031" y="1363"/>
                    </a:lnTo>
                    <a:lnTo>
                      <a:pt x="1053" y="1347"/>
                    </a:lnTo>
                    <a:lnTo>
                      <a:pt x="1074" y="1330"/>
                    </a:lnTo>
                    <a:lnTo>
                      <a:pt x="1094" y="1313"/>
                    </a:lnTo>
                    <a:lnTo>
                      <a:pt x="1112" y="1295"/>
                    </a:lnTo>
                    <a:lnTo>
                      <a:pt x="1128" y="1276"/>
                    </a:lnTo>
                    <a:lnTo>
                      <a:pt x="1143" y="1256"/>
                    </a:lnTo>
                    <a:lnTo>
                      <a:pt x="1153" y="1239"/>
                    </a:lnTo>
                    <a:lnTo>
                      <a:pt x="1163" y="1222"/>
                    </a:lnTo>
                    <a:lnTo>
                      <a:pt x="1170" y="1204"/>
                    </a:lnTo>
                    <a:lnTo>
                      <a:pt x="1177" y="1188"/>
                    </a:lnTo>
                    <a:lnTo>
                      <a:pt x="1181" y="1170"/>
                    </a:lnTo>
                    <a:lnTo>
                      <a:pt x="1185" y="1153"/>
                    </a:lnTo>
                    <a:lnTo>
                      <a:pt x="1187" y="1135"/>
                    </a:lnTo>
                    <a:lnTo>
                      <a:pt x="1188" y="1118"/>
                    </a:lnTo>
                    <a:lnTo>
                      <a:pt x="1188" y="1108"/>
                    </a:lnTo>
                    <a:lnTo>
                      <a:pt x="1187" y="1099"/>
                    </a:lnTo>
                    <a:lnTo>
                      <a:pt x="1186" y="1090"/>
                    </a:lnTo>
                    <a:lnTo>
                      <a:pt x="1185" y="1080"/>
                    </a:lnTo>
                    <a:lnTo>
                      <a:pt x="1030" y="228"/>
                    </a:lnTo>
                    <a:lnTo>
                      <a:pt x="1027" y="216"/>
                    </a:lnTo>
                    <a:lnTo>
                      <a:pt x="1025" y="205"/>
                    </a:lnTo>
                    <a:lnTo>
                      <a:pt x="1021" y="195"/>
                    </a:lnTo>
                    <a:lnTo>
                      <a:pt x="1017" y="185"/>
                    </a:lnTo>
                    <a:lnTo>
                      <a:pt x="1013" y="174"/>
                    </a:lnTo>
                    <a:lnTo>
                      <a:pt x="1007" y="164"/>
                    </a:lnTo>
                    <a:lnTo>
                      <a:pt x="1002" y="155"/>
                    </a:lnTo>
                    <a:lnTo>
                      <a:pt x="996" y="145"/>
                    </a:lnTo>
                    <a:lnTo>
                      <a:pt x="982" y="127"/>
                    </a:lnTo>
                    <a:lnTo>
                      <a:pt x="966" y="110"/>
                    </a:lnTo>
                    <a:lnTo>
                      <a:pt x="947" y="93"/>
                    </a:lnTo>
                    <a:lnTo>
                      <a:pt x="927" y="78"/>
                    </a:lnTo>
                    <a:lnTo>
                      <a:pt x="908" y="65"/>
                    </a:lnTo>
                    <a:lnTo>
                      <a:pt x="885" y="53"/>
                    </a:lnTo>
                    <a:lnTo>
                      <a:pt x="862" y="43"/>
                    </a:lnTo>
                    <a:lnTo>
                      <a:pt x="838" y="33"/>
                    </a:lnTo>
                    <a:lnTo>
                      <a:pt x="812" y="25"/>
                    </a:lnTo>
                    <a:lnTo>
                      <a:pt x="786" y="17"/>
                    </a:lnTo>
                    <a:lnTo>
                      <a:pt x="758" y="11"/>
                    </a:lnTo>
                    <a:lnTo>
                      <a:pt x="729" y="7"/>
                    </a:lnTo>
                    <a:lnTo>
                      <a:pt x="699" y="4"/>
                    </a:lnTo>
                    <a:lnTo>
                      <a:pt x="668" y="1"/>
                    </a:lnTo>
                    <a:lnTo>
                      <a:pt x="637" y="0"/>
                    </a:lnTo>
                    <a:lnTo>
                      <a:pt x="605" y="0"/>
                    </a:lnTo>
                    <a:lnTo>
                      <a:pt x="573" y="3"/>
                    </a:lnTo>
                    <a:lnTo>
                      <a:pt x="539" y="5"/>
                    </a:lnTo>
                    <a:lnTo>
                      <a:pt x="506" y="9"/>
                    </a:lnTo>
                    <a:lnTo>
                      <a:pt x="473" y="15"/>
                    </a:lnTo>
                    <a:close/>
                    <a:moveTo>
                      <a:pt x="372" y="1257"/>
                    </a:moveTo>
                    <a:lnTo>
                      <a:pt x="364" y="1250"/>
                    </a:lnTo>
                    <a:lnTo>
                      <a:pt x="357" y="1245"/>
                    </a:lnTo>
                    <a:lnTo>
                      <a:pt x="353" y="1238"/>
                    </a:lnTo>
                    <a:lnTo>
                      <a:pt x="351" y="1233"/>
                    </a:lnTo>
                    <a:lnTo>
                      <a:pt x="196" y="381"/>
                    </a:lnTo>
                    <a:lnTo>
                      <a:pt x="196" y="375"/>
                    </a:lnTo>
                    <a:lnTo>
                      <a:pt x="198" y="368"/>
                    </a:lnTo>
                    <a:lnTo>
                      <a:pt x="201" y="360"/>
                    </a:lnTo>
                    <a:lnTo>
                      <a:pt x="207" y="350"/>
                    </a:lnTo>
                    <a:lnTo>
                      <a:pt x="214" y="341"/>
                    </a:lnTo>
                    <a:lnTo>
                      <a:pt x="223" y="331"/>
                    </a:lnTo>
                    <a:lnTo>
                      <a:pt x="233" y="321"/>
                    </a:lnTo>
                    <a:lnTo>
                      <a:pt x="244" y="311"/>
                    </a:lnTo>
                    <a:lnTo>
                      <a:pt x="258" y="301"/>
                    </a:lnTo>
                    <a:lnTo>
                      <a:pt x="272" y="291"/>
                    </a:lnTo>
                    <a:lnTo>
                      <a:pt x="288" y="282"/>
                    </a:lnTo>
                    <a:lnTo>
                      <a:pt x="305" y="272"/>
                    </a:lnTo>
                    <a:lnTo>
                      <a:pt x="323" y="263"/>
                    </a:lnTo>
                    <a:lnTo>
                      <a:pt x="343" y="253"/>
                    </a:lnTo>
                    <a:lnTo>
                      <a:pt x="364" y="245"/>
                    </a:lnTo>
                    <a:lnTo>
                      <a:pt x="385" y="238"/>
                    </a:lnTo>
                    <a:lnTo>
                      <a:pt x="408" y="230"/>
                    </a:lnTo>
                    <a:lnTo>
                      <a:pt x="433" y="223"/>
                    </a:lnTo>
                    <a:lnTo>
                      <a:pt x="458" y="216"/>
                    </a:lnTo>
                    <a:lnTo>
                      <a:pt x="485" y="211"/>
                    </a:lnTo>
                    <a:lnTo>
                      <a:pt x="507" y="208"/>
                    </a:lnTo>
                    <a:lnTo>
                      <a:pt x="534" y="203"/>
                    </a:lnTo>
                    <a:lnTo>
                      <a:pt x="560" y="200"/>
                    </a:lnTo>
                    <a:lnTo>
                      <a:pt x="586" y="198"/>
                    </a:lnTo>
                    <a:lnTo>
                      <a:pt x="610" y="196"/>
                    </a:lnTo>
                    <a:lnTo>
                      <a:pt x="634" y="195"/>
                    </a:lnTo>
                    <a:lnTo>
                      <a:pt x="656" y="196"/>
                    </a:lnTo>
                    <a:lnTo>
                      <a:pt x="677" y="198"/>
                    </a:lnTo>
                    <a:lnTo>
                      <a:pt x="698" y="200"/>
                    </a:lnTo>
                    <a:lnTo>
                      <a:pt x="717" y="203"/>
                    </a:lnTo>
                    <a:lnTo>
                      <a:pt x="736" y="206"/>
                    </a:lnTo>
                    <a:lnTo>
                      <a:pt x="752" y="211"/>
                    </a:lnTo>
                    <a:lnTo>
                      <a:pt x="768" y="215"/>
                    </a:lnTo>
                    <a:lnTo>
                      <a:pt x="782" y="221"/>
                    </a:lnTo>
                    <a:lnTo>
                      <a:pt x="796" y="226"/>
                    </a:lnTo>
                    <a:lnTo>
                      <a:pt x="807" y="232"/>
                    </a:lnTo>
                    <a:lnTo>
                      <a:pt x="818" y="239"/>
                    </a:lnTo>
                    <a:lnTo>
                      <a:pt x="825" y="245"/>
                    </a:lnTo>
                    <a:lnTo>
                      <a:pt x="832" y="251"/>
                    </a:lnTo>
                    <a:lnTo>
                      <a:pt x="837" y="258"/>
                    </a:lnTo>
                    <a:lnTo>
                      <a:pt x="839" y="262"/>
                    </a:lnTo>
                    <a:lnTo>
                      <a:pt x="994" y="1115"/>
                    </a:lnTo>
                    <a:lnTo>
                      <a:pt x="993" y="1121"/>
                    </a:lnTo>
                    <a:lnTo>
                      <a:pt x="992" y="1128"/>
                    </a:lnTo>
                    <a:lnTo>
                      <a:pt x="987" y="1137"/>
                    </a:lnTo>
                    <a:lnTo>
                      <a:pt x="982" y="1145"/>
                    </a:lnTo>
                    <a:lnTo>
                      <a:pt x="975" y="1154"/>
                    </a:lnTo>
                    <a:lnTo>
                      <a:pt x="966" y="1164"/>
                    </a:lnTo>
                    <a:lnTo>
                      <a:pt x="956" y="1174"/>
                    </a:lnTo>
                    <a:lnTo>
                      <a:pt x="944" y="1184"/>
                    </a:lnTo>
                    <a:lnTo>
                      <a:pt x="931" y="1194"/>
                    </a:lnTo>
                    <a:lnTo>
                      <a:pt x="916" y="1204"/>
                    </a:lnTo>
                    <a:lnTo>
                      <a:pt x="901" y="1215"/>
                    </a:lnTo>
                    <a:lnTo>
                      <a:pt x="884" y="1223"/>
                    </a:lnTo>
                    <a:lnTo>
                      <a:pt x="865" y="1233"/>
                    </a:lnTo>
                    <a:lnTo>
                      <a:pt x="847" y="1242"/>
                    </a:lnTo>
                    <a:lnTo>
                      <a:pt x="825" y="1250"/>
                    </a:lnTo>
                    <a:lnTo>
                      <a:pt x="803" y="1259"/>
                    </a:lnTo>
                    <a:lnTo>
                      <a:pt x="780" y="1266"/>
                    </a:lnTo>
                    <a:lnTo>
                      <a:pt x="756" y="1272"/>
                    </a:lnTo>
                    <a:lnTo>
                      <a:pt x="730" y="1279"/>
                    </a:lnTo>
                    <a:lnTo>
                      <a:pt x="703" y="1285"/>
                    </a:lnTo>
                    <a:lnTo>
                      <a:pt x="681" y="1288"/>
                    </a:lnTo>
                    <a:lnTo>
                      <a:pt x="655" y="1292"/>
                    </a:lnTo>
                    <a:lnTo>
                      <a:pt x="629" y="1296"/>
                    </a:lnTo>
                    <a:lnTo>
                      <a:pt x="604" y="1298"/>
                    </a:lnTo>
                    <a:lnTo>
                      <a:pt x="579" y="1300"/>
                    </a:lnTo>
                    <a:lnTo>
                      <a:pt x="556" y="1300"/>
                    </a:lnTo>
                    <a:lnTo>
                      <a:pt x="534" y="1299"/>
                    </a:lnTo>
                    <a:lnTo>
                      <a:pt x="512" y="1298"/>
                    </a:lnTo>
                    <a:lnTo>
                      <a:pt x="492" y="1296"/>
                    </a:lnTo>
                    <a:lnTo>
                      <a:pt x="472" y="1292"/>
                    </a:lnTo>
                    <a:lnTo>
                      <a:pt x="454" y="1289"/>
                    </a:lnTo>
                    <a:lnTo>
                      <a:pt x="437" y="1285"/>
                    </a:lnTo>
                    <a:lnTo>
                      <a:pt x="421" y="1280"/>
                    </a:lnTo>
                    <a:lnTo>
                      <a:pt x="406" y="1275"/>
                    </a:lnTo>
                    <a:lnTo>
                      <a:pt x="394" y="1269"/>
                    </a:lnTo>
                    <a:lnTo>
                      <a:pt x="382" y="1264"/>
                    </a:lnTo>
                    <a:lnTo>
                      <a:pt x="372" y="1257"/>
                    </a:lnTo>
                    <a:close/>
                    <a:moveTo>
                      <a:pt x="1185" y="1080"/>
                    </a:moveTo>
                    <a:lnTo>
                      <a:pt x="1185" y="1080"/>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1" name="Freeform 103"/>
              <p:cNvSpPr>
                <a:spLocks/>
              </p:cNvSpPr>
              <p:nvPr/>
            </p:nvSpPr>
            <p:spPr bwMode="auto">
              <a:xfrm>
                <a:off x="1495" y="834"/>
                <a:ext cx="167" cy="212"/>
              </a:xfrm>
              <a:custGeom>
                <a:avLst/>
                <a:gdLst/>
                <a:ahLst/>
                <a:cxnLst>
                  <a:cxn ang="0">
                    <a:pos x="1169" y="1314"/>
                  </a:cxn>
                  <a:cxn ang="0">
                    <a:pos x="239" y="1485"/>
                  </a:cxn>
                  <a:cxn ang="0">
                    <a:pos x="0" y="170"/>
                  </a:cxn>
                  <a:cxn ang="0">
                    <a:pos x="929" y="0"/>
                  </a:cxn>
                  <a:cxn ang="0">
                    <a:pos x="1169" y="1314"/>
                  </a:cxn>
                </a:cxnLst>
                <a:rect l="0" t="0" r="r" b="b"/>
                <a:pathLst>
                  <a:path w="1169" h="1485">
                    <a:moveTo>
                      <a:pt x="1169" y="1314"/>
                    </a:moveTo>
                    <a:lnTo>
                      <a:pt x="239" y="1485"/>
                    </a:lnTo>
                    <a:lnTo>
                      <a:pt x="0" y="170"/>
                    </a:lnTo>
                    <a:lnTo>
                      <a:pt x="929" y="0"/>
                    </a:lnTo>
                    <a:lnTo>
                      <a:pt x="1169" y="1314"/>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50" name="Freeform 102"/>
              <p:cNvSpPr>
                <a:spLocks noEditPoints="1"/>
              </p:cNvSpPr>
              <p:nvPr/>
            </p:nvSpPr>
            <p:spPr bwMode="auto">
              <a:xfrm>
                <a:off x="1478" y="818"/>
                <a:ext cx="200" cy="244"/>
              </a:xfrm>
              <a:custGeom>
                <a:avLst/>
                <a:gdLst/>
                <a:ahLst/>
                <a:cxnLst>
                  <a:cxn ang="0">
                    <a:pos x="1024" y="18"/>
                  </a:cxn>
                  <a:cxn ang="0">
                    <a:pos x="0" y="206"/>
                  </a:cxn>
                  <a:cxn ang="0">
                    <a:pos x="274" y="1712"/>
                  </a:cxn>
                  <a:cxn ang="0">
                    <a:pos x="1395" y="1506"/>
                  </a:cxn>
                  <a:cxn ang="0">
                    <a:pos x="1120" y="0"/>
                  </a:cxn>
                  <a:cxn ang="0">
                    <a:pos x="1024" y="18"/>
                  </a:cxn>
                  <a:cxn ang="0">
                    <a:pos x="963" y="228"/>
                  </a:cxn>
                  <a:cxn ang="0">
                    <a:pos x="970" y="263"/>
                  </a:cxn>
                  <a:cxn ang="0">
                    <a:pos x="979" y="313"/>
                  </a:cxn>
                  <a:cxn ang="0">
                    <a:pos x="990" y="375"/>
                  </a:cxn>
                  <a:cxn ang="0">
                    <a:pos x="1003" y="446"/>
                  </a:cxn>
                  <a:cxn ang="0">
                    <a:pos x="1018" y="525"/>
                  </a:cxn>
                  <a:cxn ang="0">
                    <a:pos x="1033" y="610"/>
                  </a:cxn>
                  <a:cxn ang="0">
                    <a:pos x="1050" y="698"/>
                  </a:cxn>
                  <a:cxn ang="0">
                    <a:pos x="1067" y="789"/>
                  </a:cxn>
                  <a:cxn ang="0">
                    <a:pos x="1082" y="879"/>
                  </a:cxn>
                  <a:cxn ang="0">
                    <a:pos x="1099" y="968"/>
                  </a:cxn>
                  <a:cxn ang="0">
                    <a:pos x="1114" y="1053"/>
                  </a:cxn>
                  <a:cxn ang="0">
                    <a:pos x="1129" y="1131"/>
                  </a:cxn>
                  <a:cxn ang="0">
                    <a:pos x="1142" y="1202"/>
                  </a:cxn>
                  <a:cxn ang="0">
                    <a:pos x="1153" y="1263"/>
                  </a:cxn>
                  <a:cxn ang="0">
                    <a:pos x="1162" y="1314"/>
                  </a:cxn>
                  <a:cxn ang="0">
                    <a:pos x="1169" y="1349"/>
                  </a:cxn>
                  <a:cxn ang="0">
                    <a:pos x="1103" y="1362"/>
                  </a:cxn>
                  <a:cxn ang="0">
                    <a:pos x="1014" y="1378"/>
                  </a:cxn>
                  <a:cxn ang="0">
                    <a:pos x="911" y="1397"/>
                  </a:cxn>
                  <a:cxn ang="0">
                    <a:pos x="799" y="1417"/>
                  </a:cxn>
                  <a:cxn ang="0">
                    <a:pos x="687" y="1437"/>
                  </a:cxn>
                  <a:cxn ang="0">
                    <a:pos x="584" y="1457"/>
                  </a:cxn>
                  <a:cxn ang="0">
                    <a:pos x="495" y="1473"/>
                  </a:cxn>
                  <a:cxn ang="0">
                    <a:pos x="430" y="1485"/>
                  </a:cxn>
                  <a:cxn ang="0">
                    <a:pos x="423" y="1449"/>
                  </a:cxn>
                  <a:cxn ang="0">
                    <a:pos x="414" y="1399"/>
                  </a:cxn>
                  <a:cxn ang="0">
                    <a:pos x="403" y="1338"/>
                  </a:cxn>
                  <a:cxn ang="0">
                    <a:pos x="391" y="1267"/>
                  </a:cxn>
                  <a:cxn ang="0">
                    <a:pos x="377" y="1188"/>
                  </a:cxn>
                  <a:cxn ang="0">
                    <a:pos x="361" y="1103"/>
                  </a:cxn>
                  <a:cxn ang="0">
                    <a:pos x="345" y="1015"/>
                  </a:cxn>
                  <a:cxn ang="0">
                    <a:pos x="328" y="924"/>
                  </a:cxn>
                  <a:cxn ang="0">
                    <a:pos x="311" y="834"/>
                  </a:cxn>
                  <a:cxn ang="0">
                    <a:pos x="296" y="744"/>
                  </a:cxn>
                  <a:cxn ang="0">
                    <a:pos x="280" y="660"/>
                  </a:cxn>
                  <a:cxn ang="0">
                    <a:pos x="266" y="581"/>
                  </a:cxn>
                  <a:cxn ang="0">
                    <a:pos x="253" y="510"/>
                  </a:cxn>
                  <a:cxn ang="0">
                    <a:pos x="241" y="449"/>
                  </a:cxn>
                  <a:cxn ang="0">
                    <a:pos x="233" y="399"/>
                  </a:cxn>
                  <a:cxn ang="0">
                    <a:pos x="226" y="363"/>
                  </a:cxn>
                  <a:cxn ang="0">
                    <a:pos x="291" y="351"/>
                  </a:cxn>
                  <a:cxn ang="0">
                    <a:pos x="380" y="334"/>
                  </a:cxn>
                  <a:cxn ang="0">
                    <a:pos x="483" y="316"/>
                  </a:cxn>
                  <a:cxn ang="0">
                    <a:pos x="595" y="296"/>
                  </a:cxn>
                  <a:cxn ang="0">
                    <a:pos x="706" y="275"/>
                  </a:cxn>
                  <a:cxn ang="0">
                    <a:pos x="810" y="255"/>
                  </a:cxn>
                  <a:cxn ang="0">
                    <a:pos x="899" y="240"/>
                  </a:cxn>
                  <a:cxn ang="0">
                    <a:pos x="963" y="228"/>
                  </a:cxn>
                </a:cxnLst>
                <a:rect l="0" t="0" r="r" b="b"/>
                <a:pathLst>
                  <a:path w="1395" h="1712">
                    <a:moveTo>
                      <a:pt x="1024" y="18"/>
                    </a:moveTo>
                    <a:lnTo>
                      <a:pt x="0" y="206"/>
                    </a:lnTo>
                    <a:lnTo>
                      <a:pt x="274" y="1712"/>
                    </a:lnTo>
                    <a:lnTo>
                      <a:pt x="1395" y="1506"/>
                    </a:lnTo>
                    <a:lnTo>
                      <a:pt x="1120" y="0"/>
                    </a:lnTo>
                    <a:lnTo>
                      <a:pt x="1024" y="18"/>
                    </a:lnTo>
                    <a:close/>
                    <a:moveTo>
                      <a:pt x="963" y="228"/>
                    </a:moveTo>
                    <a:lnTo>
                      <a:pt x="970" y="263"/>
                    </a:lnTo>
                    <a:lnTo>
                      <a:pt x="979" y="313"/>
                    </a:lnTo>
                    <a:lnTo>
                      <a:pt x="990" y="375"/>
                    </a:lnTo>
                    <a:lnTo>
                      <a:pt x="1003" y="446"/>
                    </a:lnTo>
                    <a:lnTo>
                      <a:pt x="1018" y="525"/>
                    </a:lnTo>
                    <a:lnTo>
                      <a:pt x="1033" y="610"/>
                    </a:lnTo>
                    <a:lnTo>
                      <a:pt x="1050" y="698"/>
                    </a:lnTo>
                    <a:lnTo>
                      <a:pt x="1067" y="789"/>
                    </a:lnTo>
                    <a:lnTo>
                      <a:pt x="1082" y="879"/>
                    </a:lnTo>
                    <a:lnTo>
                      <a:pt x="1099" y="968"/>
                    </a:lnTo>
                    <a:lnTo>
                      <a:pt x="1114" y="1053"/>
                    </a:lnTo>
                    <a:lnTo>
                      <a:pt x="1129" y="1131"/>
                    </a:lnTo>
                    <a:lnTo>
                      <a:pt x="1142" y="1202"/>
                    </a:lnTo>
                    <a:lnTo>
                      <a:pt x="1153" y="1263"/>
                    </a:lnTo>
                    <a:lnTo>
                      <a:pt x="1162" y="1314"/>
                    </a:lnTo>
                    <a:lnTo>
                      <a:pt x="1169" y="1349"/>
                    </a:lnTo>
                    <a:lnTo>
                      <a:pt x="1103" y="1362"/>
                    </a:lnTo>
                    <a:lnTo>
                      <a:pt x="1014" y="1378"/>
                    </a:lnTo>
                    <a:lnTo>
                      <a:pt x="911" y="1397"/>
                    </a:lnTo>
                    <a:lnTo>
                      <a:pt x="799" y="1417"/>
                    </a:lnTo>
                    <a:lnTo>
                      <a:pt x="687" y="1437"/>
                    </a:lnTo>
                    <a:lnTo>
                      <a:pt x="584" y="1457"/>
                    </a:lnTo>
                    <a:lnTo>
                      <a:pt x="495" y="1473"/>
                    </a:lnTo>
                    <a:lnTo>
                      <a:pt x="430" y="1485"/>
                    </a:lnTo>
                    <a:lnTo>
                      <a:pt x="423" y="1449"/>
                    </a:lnTo>
                    <a:lnTo>
                      <a:pt x="414" y="1399"/>
                    </a:lnTo>
                    <a:lnTo>
                      <a:pt x="403" y="1338"/>
                    </a:lnTo>
                    <a:lnTo>
                      <a:pt x="391" y="1267"/>
                    </a:lnTo>
                    <a:lnTo>
                      <a:pt x="377" y="1188"/>
                    </a:lnTo>
                    <a:lnTo>
                      <a:pt x="361" y="1103"/>
                    </a:lnTo>
                    <a:lnTo>
                      <a:pt x="345" y="1015"/>
                    </a:lnTo>
                    <a:lnTo>
                      <a:pt x="328" y="924"/>
                    </a:lnTo>
                    <a:lnTo>
                      <a:pt x="311" y="834"/>
                    </a:lnTo>
                    <a:lnTo>
                      <a:pt x="296" y="744"/>
                    </a:lnTo>
                    <a:lnTo>
                      <a:pt x="280" y="660"/>
                    </a:lnTo>
                    <a:lnTo>
                      <a:pt x="266" y="581"/>
                    </a:lnTo>
                    <a:lnTo>
                      <a:pt x="253" y="510"/>
                    </a:lnTo>
                    <a:lnTo>
                      <a:pt x="241" y="449"/>
                    </a:lnTo>
                    <a:lnTo>
                      <a:pt x="233" y="399"/>
                    </a:lnTo>
                    <a:lnTo>
                      <a:pt x="226" y="363"/>
                    </a:lnTo>
                    <a:lnTo>
                      <a:pt x="291" y="351"/>
                    </a:lnTo>
                    <a:lnTo>
                      <a:pt x="380" y="334"/>
                    </a:lnTo>
                    <a:lnTo>
                      <a:pt x="483" y="316"/>
                    </a:lnTo>
                    <a:lnTo>
                      <a:pt x="595" y="296"/>
                    </a:lnTo>
                    <a:lnTo>
                      <a:pt x="706" y="275"/>
                    </a:lnTo>
                    <a:lnTo>
                      <a:pt x="810" y="255"/>
                    </a:lnTo>
                    <a:lnTo>
                      <a:pt x="899" y="240"/>
                    </a:lnTo>
                    <a:lnTo>
                      <a:pt x="963" y="22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9" name="Freeform 101"/>
              <p:cNvSpPr>
                <a:spLocks/>
              </p:cNvSpPr>
              <p:nvPr/>
            </p:nvSpPr>
            <p:spPr bwMode="auto">
              <a:xfrm>
                <a:off x="1604" y="1501"/>
                <a:ext cx="487" cy="149"/>
              </a:xfrm>
              <a:custGeom>
                <a:avLst/>
                <a:gdLst/>
                <a:ahLst/>
                <a:cxnLst>
                  <a:cxn ang="0">
                    <a:pos x="9" y="573"/>
                  </a:cxn>
                  <a:cxn ang="0">
                    <a:pos x="53" y="650"/>
                  </a:cxn>
                  <a:cxn ang="0">
                    <a:pos x="134" y="724"/>
                  </a:cxn>
                  <a:cxn ang="0">
                    <a:pos x="247" y="790"/>
                  </a:cxn>
                  <a:cxn ang="0">
                    <a:pos x="389" y="852"/>
                  </a:cxn>
                  <a:cxn ang="0">
                    <a:pos x="559" y="906"/>
                  </a:cxn>
                  <a:cxn ang="0">
                    <a:pos x="752" y="952"/>
                  </a:cxn>
                  <a:cxn ang="0">
                    <a:pos x="967" y="990"/>
                  </a:cxn>
                  <a:cxn ang="0">
                    <a:pos x="1199" y="1018"/>
                  </a:cxn>
                  <a:cxn ang="0">
                    <a:pos x="1446" y="1035"/>
                  </a:cxn>
                  <a:cxn ang="0">
                    <a:pos x="1707" y="1041"/>
                  </a:cxn>
                  <a:cxn ang="0">
                    <a:pos x="1966" y="1035"/>
                  </a:cxn>
                  <a:cxn ang="0">
                    <a:pos x="2214" y="1018"/>
                  </a:cxn>
                  <a:cxn ang="0">
                    <a:pos x="2447" y="990"/>
                  </a:cxn>
                  <a:cxn ang="0">
                    <a:pos x="2661" y="952"/>
                  </a:cxn>
                  <a:cxn ang="0">
                    <a:pos x="2854" y="906"/>
                  </a:cxn>
                  <a:cxn ang="0">
                    <a:pos x="3023" y="852"/>
                  </a:cxn>
                  <a:cxn ang="0">
                    <a:pos x="3166" y="790"/>
                  </a:cxn>
                  <a:cxn ang="0">
                    <a:pos x="3280" y="724"/>
                  </a:cxn>
                  <a:cxn ang="0">
                    <a:pos x="3359" y="650"/>
                  </a:cxn>
                  <a:cxn ang="0">
                    <a:pos x="3404" y="573"/>
                  </a:cxn>
                  <a:cxn ang="0">
                    <a:pos x="3410" y="494"/>
                  </a:cxn>
                  <a:cxn ang="0">
                    <a:pos x="3378" y="415"/>
                  </a:cxn>
                  <a:cxn ang="0">
                    <a:pos x="3309" y="341"/>
                  </a:cxn>
                  <a:cxn ang="0">
                    <a:pos x="3207" y="272"/>
                  </a:cxn>
                  <a:cxn ang="0">
                    <a:pos x="3074" y="209"/>
                  </a:cxn>
                  <a:cxn ang="0">
                    <a:pos x="2914" y="152"/>
                  </a:cxn>
                  <a:cxn ang="0">
                    <a:pos x="2727" y="103"/>
                  </a:cxn>
                  <a:cxn ang="0">
                    <a:pos x="2520" y="63"/>
                  </a:cxn>
                  <a:cxn ang="0">
                    <a:pos x="2294" y="32"/>
                  </a:cxn>
                  <a:cxn ang="0">
                    <a:pos x="2051" y="11"/>
                  </a:cxn>
                  <a:cxn ang="0">
                    <a:pos x="1795" y="1"/>
                  </a:cxn>
                  <a:cxn ang="0">
                    <a:pos x="1532" y="2"/>
                  </a:cxn>
                  <a:cxn ang="0">
                    <a:pos x="1280" y="16"/>
                  </a:cxn>
                  <a:cxn ang="0">
                    <a:pos x="1043" y="41"/>
                  </a:cxn>
                  <a:cxn ang="0">
                    <a:pos x="822" y="75"/>
                  </a:cxn>
                  <a:cxn ang="0">
                    <a:pos x="621" y="119"/>
                  </a:cxn>
                  <a:cxn ang="0">
                    <a:pos x="444" y="170"/>
                  </a:cxn>
                  <a:cxn ang="0">
                    <a:pos x="292" y="229"/>
                  </a:cxn>
                  <a:cxn ang="0">
                    <a:pos x="169" y="295"/>
                  </a:cxn>
                  <a:cxn ang="0">
                    <a:pos x="77" y="366"/>
                  </a:cxn>
                  <a:cxn ang="0">
                    <a:pos x="20" y="441"/>
                  </a:cxn>
                  <a:cxn ang="0">
                    <a:pos x="0" y="521"/>
                  </a:cxn>
                </a:cxnLst>
                <a:rect l="0" t="0" r="r" b="b"/>
                <a:pathLst>
                  <a:path w="3413" h="1041">
                    <a:moveTo>
                      <a:pt x="0" y="521"/>
                    </a:moveTo>
                    <a:lnTo>
                      <a:pt x="2" y="548"/>
                    </a:lnTo>
                    <a:lnTo>
                      <a:pt x="9" y="573"/>
                    </a:lnTo>
                    <a:lnTo>
                      <a:pt x="20" y="600"/>
                    </a:lnTo>
                    <a:lnTo>
                      <a:pt x="34" y="626"/>
                    </a:lnTo>
                    <a:lnTo>
                      <a:pt x="53" y="650"/>
                    </a:lnTo>
                    <a:lnTo>
                      <a:pt x="77" y="676"/>
                    </a:lnTo>
                    <a:lnTo>
                      <a:pt x="103" y="699"/>
                    </a:lnTo>
                    <a:lnTo>
                      <a:pt x="134" y="724"/>
                    </a:lnTo>
                    <a:lnTo>
                      <a:pt x="169" y="746"/>
                    </a:lnTo>
                    <a:lnTo>
                      <a:pt x="206" y="768"/>
                    </a:lnTo>
                    <a:lnTo>
                      <a:pt x="247" y="790"/>
                    </a:lnTo>
                    <a:lnTo>
                      <a:pt x="292" y="812"/>
                    </a:lnTo>
                    <a:lnTo>
                      <a:pt x="339" y="832"/>
                    </a:lnTo>
                    <a:lnTo>
                      <a:pt x="389" y="852"/>
                    </a:lnTo>
                    <a:lnTo>
                      <a:pt x="444" y="871"/>
                    </a:lnTo>
                    <a:lnTo>
                      <a:pt x="500" y="888"/>
                    </a:lnTo>
                    <a:lnTo>
                      <a:pt x="559" y="906"/>
                    </a:lnTo>
                    <a:lnTo>
                      <a:pt x="621" y="922"/>
                    </a:lnTo>
                    <a:lnTo>
                      <a:pt x="685" y="937"/>
                    </a:lnTo>
                    <a:lnTo>
                      <a:pt x="752" y="952"/>
                    </a:lnTo>
                    <a:lnTo>
                      <a:pt x="822" y="965"/>
                    </a:lnTo>
                    <a:lnTo>
                      <a:pt x="893" y="979"/>
                    </a:lnTo>
                    <a:lnTo>
                      <a:pt x="967" y="990"/>
                    </a:lnTo>
                    <a:lnTo>
                      <a:pt x="1043" y="1000"/>
                    </a:lnTo>
                    <a:lnTo>
                      <a:pt x="1120" y="1010"/>
                    </a:lnTo>
                    <a:lnTo>
                      <a:pt x="1199" y="1018"/>
                    </a:lnTo>
                    <a:lnTo>
                      <a:pt x="1280" y="1024"/>
                    </a:lnTo>
                    <a:lnTo>
                      <a:pt x="1363" y="1031"/>
                    </a:lnTo>
                    <a:lnTo>
                      <a:pt x="1446" y="1035"/>
                    </a:lnTo>
                    <a:lnTo>
                      <a:pt x="1532" y="1039"/>
                    </a:lnTo>
                    <a:lnTo>
                      <a:pt x="1618" y="1040"/>
                    </a:lnTo>
                    <a:lnTo>
                      <a:pt x="1707" y="1041"/>
                    </a:lnTo>
                    <a:lnTo>
                      <a:pt x="1795" y="1040"/>
                    </a:lnTo>
                    <a:lnTo>
                      <a:pt x="1881" y="1039"/>
                    </a:lnTo>
                    <a:lnTo>
                      <a:pt x="1966" y="1035"/>
                    </a:lnTo>
                    <a:lnTo>
                      <a:pt x="2051" y="1031"/>
                    </a:lnTo>
                    <a:lnTo>
                      <a:pt x="2133" y="1024"/>
                    </a:lnTo>
                    <a:lnTo>
                      <a:pt x="2214" y="1018"/>
                    </a:lnTo>
                    <a:lnTo>
                      <a:pt x="2294" y="1010"/>
                    </a:lnTo>
                    <a:lnTo>
                      <a:pt x="2371" y="1000"/>
                    </a:lnTo>
                    <a:lnTo>
                      <a:pt x="2447" y="990"/>
                    </a:lnTo>
                    <a:lnTo>
                      <a:pt x="2520" y="979"/>
                    </a:lnTo>
                    <a:lnTo>
                      <a:pt x="2591" y="965"/>
                    </a:lnTo>
                    <a:lnTo>
                      <a:pt x="2661" y="952"/>
                    </a:lnTo>
                    <a:lnTo>
                      <a:pt x="2727" y="937"/>
                    </a:lnTo>
                    <a:lnTo>
                      <a:pt x="2792" y="922"/>
                    </a:lnTo>
                    <a:lnTo>
                      <a:pt x="2854" y="906"/>
                    </a:lnTo>
                    <a:lnTo>
                      <a:pt x="2914" y="888"/>
                    </a:lnTo>
                    <a:lnTo>
                      <a:pt x="2970" y="871"/>
                    </a:lnTo>
                    <a:lnTo>
                      <a:pt x="3023" y="852"/>
                    </a:lnTo>
                    <a:lnTo>
                      <a:pt x="3074" y="832"/>
                    </a:lnTo>
                    <a:lnTo>
                      <a:pt x="3122" y="812"/>
                    </a:lnTo>
                    <a:lnTo>
                      <a:pt x="3166" y="790"/>
                    </a:lnTo>
                    <a:lnTo>
                      <a:pt x="3207" y="768"/>
                    </a:lnTo>
                    <a:lnTo>
                      <a:pt x="3245" y="746"/>
                    </a:lnTo>
                    <a:lnTo>
                      <a:pt x="3280" y="724"/>
                    </a:lnTo>
                    <a:lnTo>
                      <a:pt x="3309" y="699"/>
                    </a:lnTo>
                    <a:lnTo>
                      <a:pt x="3336" y="676"/>
                    </a:lnTo>
                    <a:lnTo>
                      <a:pt x="3359" y="650"/>
                    </a:lnTo>
                    <a:lnTo>
                      <a:pt x="3378" y="626"/>
                    </a:lnTo>
                    <a:lnTo>
                      <a:pt x="3394" y="600"/>
                    </a:lnTo>
                    <a:lnTo>
                      <a:pt x="3404" y="573"/>
                    </a:lnTo>
                    <a:lnTo>
                      <a:pt x="3410" y="548"/>
                    </a:lnTo>
                    <a:lnTo>
                      <a:pt x="3413" y="521"/>
                    </a:lnTo>
                    <a:lnTo>
                      <a:pt x="3410" y="494"/>
                    </a:lnTo>
                    <a:lnTo>
                      <a:pt x="3404" y="467"/>
                    </a:lnTo>
                    <a:lnTo>
                      <a:pt x="3394" y="441"/>
                    </a:lnTo>
                    <a:lnTo>
                      <a:pt x="3378" y="415"/>
                    </a:lnTo>
                    <a:lnTo>
                      <a:pt x="3359" y="390"/>
                    </a:lnTo>
                    <a:lnTo>
                      <a:pt x="3336" y="366"/>
                    </a:lnTo>
                    <a:lnTo>
                      <a:pt x="3309" y="341"/>
                    </a:lnTo>
                    <a:lnTo>
                      <a:pt x="3280" y="318"/>
                    </a:lnTo>
                    <a:lnTo>
                      <a:pt x="3245" y="295"/>
                    </a:lnTo>
                    <a:lnTo>
                      <a:pt x="3207" y="272"/>
                    </a:lnTo>
                    <a:lnTo>
                      <a:pt x="3166" y="250"/>
                    </a:lnTo>
                    <a:lnTo>
                      <a:pt x="3122" y="229"/>
                    </a:lnTo>
                    <a:lnTo>
                      <a:pt x="3074" y="209"/>
                    </a:lnTo>
                    <a:lnTo>
                      <a:pt x="3023" y="189"/>
                    </a:lnTo>
                    <a:lnTo>
                      <a:pt x="2970" y="170"/>
                    </a:lnTo>
                    <a:lnTo>
                      <a:pt x="2914" y="152"/>
                    </a:lnTo>
                    <a:lnTo>
                      <a:pt x="2854" y="135"/>
                    </a:lnTo>
                    <a:lnTo>
                      <a:pt x="2792" y="119"/>
                    </a:lnTo>
                    <a:lnTo>
                      <a:pt x="2727" y="103"/>
                    </a:lnTo>
                    <a:lnTo>
                      <a:pt x="2661" y="89"/>
                    </a:lnTo>
                    <a:lnTo>
                      <a:pt x="2591" y="75"/>
                    </a:lnTo>
                    <a:lnTo>
                      <a:pt x="2520" y="63"/>
                    </a:lnTo>
                    <a:lnTo>
                      <a:pt x="2447" y="51"/>
                    </a:lnTo>
                    <a:lnTo>
                      <a:pt x="2371" y="41"/>
                    </a:lnTo>
                    <a:lnTo>
                      <a:pt x="2294" y="32"/>
                    </a:lnTo>
                    <a:lnTo>
                      <a:pt x="2214" y="23"/>
                    </a:lnTo>
                    <a:lnTo>
                      <a:pt x="2133" y="16"/>
                    </a:lnTo>
                    <a:lnTo>
                      <a:pt x="2051" y="11"/>
                    </a:lnTo>
                    <a:lnTo>
                      <a:pt x="1966" y="6"/>
                    </a:lnTo>
                    <a:lnTo>
                      <a:pt x="1881" y="2"/>
                    </a:lnTo>
                    <a:lnTo>
                      <a:pt x="1795" y="1"/>
                    </a:lnTo>
                    <a:lnTo>
                      <a:pt x="1707" y="0"/>
                    </a:lnTo>
                    <a:lnTo>
                      <a:pt x="1618" y="1"/>
                    </a:lnTo>
                    <a:lnTo>
                      <a:pt x="1532" y="2"/>
                    </a:lnTo>
                    <a:lnTo>
                      <a:pt x="1446" y="6"/>
                    </a:lnTo>
                    <a:lnTo>
                      <a:pt x="1363" y="11"/>
                    </a:lnTo>
                    <a:lnTo>
                      <a:pt x="1280" y="16"/>
                    </a:lnTo>
                    <a:lnTo>
                      <a:pt x="1199" y="23"/>
                    </a:lnTo>
                    <a:lnTo>
                      <a:pt x="1120" y="32"/>
                    </a:lnTo>
                    <a:lnTo>
                      <a:pt x="1043" y="41"/>
                    </a:lnTo>
                    <a:lnTo>
                      <a:pt x="967" y="51"/>
                    </a:lnTo>
                    <a:lnTo>
                      <a:pt x="893" y="63"/>
                    </a:lnTo>
                    <a:lnTo>
                      <a:pt x="822" y="75"/>
                    </a:lnTo>
                    <a:lnTo>
                      <a:pt x="752" y="89"/>
                    </a:lnTo>
                    <a:lnTo>
                      <a:pt x="685" y="103"/>
                    </a:lnTo>
                    <a:lnTo>
                      <a:pt x="621" y="119"/>
                    </a:lnTo>
                    <a:lnTo>
                      <a:pt x="559" y="135"/>
                    </a:lnTo>
                    <a:lnTo>
                      <a:pt x="500" y="152"/>
                    </a:lnTo>
                    <a:lnTo>
                      <a:pt x="444" y="170"/>
                    </a:lnTo>
                    <a:lnTo>
                      <a:pt x="389" y="189"/>
                    </a:lnTo>
                    <a:lnTo>
                      <a:pt x="339" y="209"/>
                    </a:lnTo>
                    <a:lnTo>
                      <a:pt x="292" y="229"/>
                    </a:lnTo>
                    <a:lnTo>
                      <a:pt x="247" y="250"/>
                    </a:lnTo>
                    <a:lnTo>
                      <a:pt x="206" y="272"/>
                    </a:lnTo>
                    <a:lnTo>
                      <a:pt x="169" y="295"/>
                    </a:lnTo>
                    <a:lnTo>
                      <a:pt x="134" y="318"/>
                    </a:lnTo>
                    <a:lnTo>
                      <a:pt x="103" y="341"/>
                    </a:lnTo>
                    <a:lnTo>
                      <a:pt x="77" y="366"/>
                    </a:lnTo>
                    <a:lnTo>
                      <a:pt x="53" y="390"/>
                    </a:lnTo>
                    <a:lnTo>
                      <a:pt x="34" y="415"/>
                    </a:lnTo>
                    <a:lnTo>
                      <a:pt x="20" y="441"/>
                    </a:lnTo>
                    <a:lnTo>
                      <a:pt x="9" y="467"/>
                    </a:lnTo>
                    <a:lnTo>
                      <a:pt x="2" y="494"/>
                    </a:lnTo>
                    <a:lnTo>
                      <a:pt x="0" y="521"/>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8" name="Freeform 100"/>
              <p:cNvSpPr>
                <a:spLocks/>
              </p:cNvSpPr>
              <p:nvPr/>
            </p:nvSpPr>
            <p:spPr bwMode="auto">
              <a:xfrm>
                <a:off x="2241" y="1215"/>
                <a:ext cx="274" cy="281"/>
              </a:xfrm>
              <a:custGeom>
                <a:avLst/>
                <a:gdLst/>
                <a:ahLst/>
                <a:cxnLst>
                  <a:cxn ang="0">
                    <a:pos x="0" y="469"/>
                  </a:cxn>
                  <a:cxn ang="0">
                    <a:pos x="13" y="475"/>
                  </a:cxn>
                  <a:cxn ang="0">
                    <a:pos x="49" y="494"/>
                  </a:cxn>
                  <a:cxn ang="0">
                    <a:pos x="104" y="525"/>
                  </a:cxn>
                  <a:cxn ang="0">
                    <a:pos x="177" y="568"/>
                  </a:cxn>
                  <a:cxn ang="0">
                    <a:pos x="265" y="619"/>
                  </a:cxn>
                  <a:cxn ang="0">
                    <a:pos x="362" y="679"/>
                  </a:cxn>
                  <a:cxn ang="0">
                    <a:pos x="415" y="713"/>
                  </a:cxn>
                  <a:cxn ang="0">
                    <a:pos x="469" y="747"/>
                  </a:cxn>
                  <a:cxn ang="0">
                    <a:pos x="524" y="784"/>
                  </a:cxn>
                  <a:cxn ang="0">
                    <a:pos x="580" y="822"/>
                  </a:cxn>
                  <a:cxn ang="0">
                    <a:pos x="636" y="862"/>
                  </a:cxn>
                  <a:cxn ang="0">
                    <a:pos x="692" y="903"/>
                  </a:cxn>
                  <a:cxn ang="0">
                    <a:pos x="748" y="945"/>
                  </a:cxn>
                  <a:cxn ang="0">
                    <a:pos x="804" y="989"/>
                  </a:cxn>
                  <a:cxn ang="0">
                    <a:pos x="858" y="1033"/>
                  </a:cxn>
                  <a:cxn ang="0">
                    <a:pos x="910" y="1079"/>
                  </a:cxn>
                  <a:cxn ang="0">
                    <a:pos x="961" y="1125"/>
                  </a:cxn>
                  <a:cxn ang="0">
                    <a:pos x="1010" y="1172"/>
                  </a:cxn>
                  <a:cxn ang="0">
                    <a:pos x="1056" y="1218"/>
                  </a:cxn>
                  <a:cxn ang="0">
                    <a:pos x="1099" y="1266"/>
                  </a:cxn>
                  <a:cxn ang="0">
                    <a:pos x="1139" y="1314"/>
                  </a:cxn>
                  <a:cxn ang="0">
                    <a:pos x="1174" y="1362"/>
                  </a:cxn>
                  <a:cxn ang="0">
                    <a:pos x="1205" y="1410"/>
                  </a:cxn>
                  <a:cxn ang="0">
                    <a:pos x="1233" y="1458"/>
                  </a:cxn>
                  <a:cxn ang="0">
                    <a:pos x="1255" y="1506"/>
                  </a:cxn>
                  <a:cxn ang="0">
                    <a:pos x="1272" y="1552"/>
                  </a:cxn>
                  <a:cxn ang="0">
                    <a:pos x="1320" y="1714"/>
                  </a:cxn>
                  <a:cxn ang="0">
                    <a:pos x="1352" y="1829"/>
                  </a:cxn>
                  <a:cxn ang="0">
                    <a:pos x="1372" y="1902"/>
                  </a:cxn>
                  <a:cxn ang="0">
                    <a:pos x="1382" y="1946"/>
                  </a:cxn>
                  <a:cxn ang="0">
                    <a:pos x="1384" y="1957"/>
                  </a:cxn>
                  <a:cxn ang="0">
                    <a:pos x="1385" y="1965"/>
                  </a:cxn>
                  <a:cxn ang="0">
                    <a:pos x="1385" y="1968"/>
                  </a:cxn>
                  <a:cxn ang="0">
                    <a:pos x="1384" y="1968"/>
                  </a:cxn>
                  <a:cxn ang="0">
                    <a:pos x="1382" y="1965"/>
                  </a:cxn>
                  <a:cxn ang="0">
                    <a:pos x="1379" y="1961"/>
                  </a:cxn>
                  <a:cxn ang="0">
                    <a:pos x="1918" y="1467"/>
                  </a:cxn>
                  <a:cxn ang="0">
                    <a:pos x="583" y="0"/>
                  </a:cxn>
                  <a:cxn ang="0">
                    <a:pos x="0" y="469"/>
                  </a:cxn>
                </a:cxnLst>
                <a:rect l="0" t="0" r="r" b="b"/>
                <a:pathLst>
                  <a:path w="1918" h="1968">
                    <a:moveTo>
                      <a:pt x="0" y="469"/>
                    </a:moveTo>
                    <a:lnTo>
                      <a:pt x="13" y="475"/>
                    </a:lnTo>
                    <a:lnTo>
                      <a:pt x="49" y="494"/>
                    </a:lnTo>
                    <a:lnTo>
                      <a:pt x="104" y="525"/>
                    </a:lnTo>
                    <a:lnTo>
                      <a:pt x="177" y="568"/>
                    </a:lnTo>
                    <a:lnTo>
                      <a:pt x="265" y="619"/>
                    </a:lnTo>
                    <a:lnTo>
                      <a:pt x="362" y="679"/>
                    </a:lnTo>
                    <a:lnTo>
                      <a:pt x="415" y="713"/>
                    </a:lnTo>
                    <a:lnTo>
                      <a:pt x="469" y="747"/>
                    </a:lnTo>
                    <a:lnTo>
                      <a:pt x="524" y="784"/>
                    </a:lnTo>
                    <a:lnTo>
                      <a:pt x="580" y="822"/>
                    </a:lnTo>
                    <a:lnTo>
                      <a:pt x="636" y="862"/>
                    </a:lnTo>
                    <a:lnTo>
                      <a:pt x="692" y="903"/>
                    </a:lnTo>
                    <a:lnTo>
                      <a:pt x="748" y="945"/>
                    </a:lnTo>
                    <a:lnTo>
                      <a:pt x="804" y="989"/>
                    </a:lnTo>
                    <a:lnTo>
                      <a:pt x="858" y="1033"/>
                    </a:lnTo>
                    <a:lnTo>
                      <a:pt x="910" y="1079"/>
                    </a:lnTo>
                    <a:lnTo>
                      <a:pt x="961" y="1125"/>
                    </a:lnTo>
                    <a:lnTo>
                      <a:pt x="1010" y="1172"/>
                    </a:lnTo>
                    <a:lnTo>
                      <a:pt x="1056" y="1218"/>
                    </a:lnTo>
                    <a:lnTo>
                      <a:pt x="1099" y="1266"/>
                    </a:lnTo>
                    <a:lnTo>
                      <a:pt x="1139" y="1314"/>
                    </a:lnTo>
                    <a:lnTo>
                      <a:pt x="1174" y="1362"/>
                    </a:lnTo>
                    <a:lnTo>
                      <a:pt x="1205" y="1410"/>
                    </a:lnTo>
                    <a:lnTo>
                      <a:pt x="1233" y="1458"/>
                    </a:lnTo>
                    <a:lnTo>
                      <a:pt x="1255" y="1506"/>
                    </a:lnTo>
                    <a:lnTo>
                      <a:pt x="1272" y="1552"/>
                    </a:lnTo>
                    <a:lnTo>
                      <a:pt x="1320" y="1714"/>
                    </a:lnTo>
                    <a:lnTo>
                      <a:pt x="1352" y="1829"/>
                    </a:lnTo>
                    <a:lnTo>
                      <a:pt x="1372" y="1902"/>
                    </a:lnTo>
                    <a:lnTo>
                      <a:pt x="1382" y="1946"/>
                    </a:lnTo>
                    <a:lnTo>
                      <a:pt x="1384" y="1957"/>
                    </a:lnTo>
                    <a:lnTo>
                      <a:pt x="1385" y="1965"/>
                    </a:lnTo>
                    <a:lnTo>
                      <a:pt x="1385" y="1968"/>
                    </a:lnTo>
                    <a:lnTo>
                      <a:pt x="1384" y="1968"/>
                    </a:lnTo>
                    <a:lnTo>
                      <a:pt x="1382" y="1965"/>
                    </a:lnTo>
                    <a:lnTo>
                      <a:pt x="1379" y="1961"/>
                    </a:lnTo>
                    <a:lnTo>
                      <a:pt x="1918" y="1467"/>
                    </a:lnTo>
                    <a:lnTo>
                      <a:pt x="583" y="0"/>
                    </a:lnTo>
                    <a:lnTo>
                      <a:pt x="0" y="46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7" name="Freeform 99"/>
              <p:cNvSpPr>
                <a:spLocks noEditPoints="1"/>
              </p:cNvSpPr>
              <p:nvPr/>
            </p:nvSpPr>
            <p:spPr bwMode="auto">
              <a:xfrm>
                <a:off x="2216" y="1196"/>
                <a:ext cx="319" cy="327"/>
              </a:xfrm>
              <a:custGeom>
                <a:avLst/>
                <a:gdLst/>
                <a:ahLst/>
                <a:cxnLst>
                  <a:cxn ang="0">
                    <a:pos x="1777" y="2026"/>
                  </a:cxn>
                  <a:cxn ang="0">
                    <a:pos x="2069" y="1758"/>
                  </a:cxn>
                  <a:cxn ang="0">
                    <a:pos x="2234" y="1606"/>
                  </a:cxn>
                  <a:cxn ang="0">
                    <a:pos x="133" y="690"/>
                  </a:cxn>
                  <a:cxn ang="0">
                    <a:pos x="349" y="810"/>
                  </a:cxn>
                  <a:cxn ang="0">
                    <a:pos x="624" y="983"/>
                  </a:cxn>
                  <a:cxn ang="0">
                    <a:pos x="768" y="1084"/>
                  </a:cxn>
                  <a:cxn ang="0">
                    <a:pos x="910" y="1191"/>
                  </a:cxn>
                  <a:cxn ang="0">
                    <a:pos x="1043" y="1302"/>
                  </a:cxn>
                  <a:cxn ang="0">
                    <a:pos x="1160" y="1417"/>
                  </a:cxn>
                  <a:cxn ang="0">
                    <a:pos x="1257" y="1531"/>
                  </a:cxn>
                  <a:cxn ang="0">
                    <a:pos x="1328" y="1642"/>
                  </a:cxn>
                  <a:cxn ang="0">
                    <a:pos x="1389" y="1824"/>
                  </a:cxn>
                  <a:cxn ang="0">
                    <a:pos x="1447" y="2027"/>
                  </a:cxn>
                  <a:cxn ang="0">
                    <a:pos x="1465" y="2101"/>
                  </a:cxn>
                  <a:cxn ang="0">
                    <a:pos x="1503" y="2280"/>
                  </a:cxn>
                  <a:cxn ang="0">
                    <a:pos x="1596" y="2193"/>
                  </a:cxn>
                  <a:cxn ang="0">
                    <a:pos x="1543" y="1659"/>
                  </a:cxn>
                  <a:cxn ang="0">
                    <a:pos x="1519" y="1593"/>
                  </a:cxn>
                  <a:cxn ang="0">
                    <a:pos x="1485" y="1526"/>
                  </a:cxn>
                  <a:cxn ang="0">
                    <a:pos x="1444" y="1460"/>
                  </a:cxn>
                  <a:cxn ang="0">
                    <a:pos x="1397" y="1395"/>
                  </a:cxn>
                  <a:cxn ang="0">
                    <a:pos x="1296" y="1278"/>
                  </a:cxn>
                  <a:cxn ang="0">
                    <a:pos x="1209" y="1192"/>
                  </a:cxn>
                  <a:cxn ang="0">
                    <a:pos x="1116" y="1108"/>
                  </a:cxn>
                  <a:cxn ang="0">
                    <a:pos x="951" y="976"/>
                  </a:cxn>
                  <a:cxn ang="0">
                    <a:pos x="749" y="832"/>
                  </a:cxn>
                  <a:cxn ang="0">
                    <a:pos x="559" y="710"/>
                  </a:cxn>
                  <a:cxn ang="0">
                    <a:pos x="397" y="613"/>
                  </a:cxn>
                  <a:cxn ang="0">
                    <a:pos x="456" y="505"/>
                  </a:cxn>
                  <a:cxn ang="0">
                    <a:pos x="620" y="372"/>
                  </a:cxn>
                  <a:cxn ang="0">
                    <a:pos x="751" y="266"/>
                  </a:cxn>
                  <a:cxn ang="0">
                    <a:pos x="892" y="422"/>
                  </a:cxn>
                  <a:cxn ang="0">
                    <a:pos x="1150" y="705"/>
                  </a:cxn>
                  <a:cxn ang="0">
                    <a:pos x="1455" y="1040"/>
                  </a:cxn>
                  <a:cxn ang="0">
                    <a:pos x="1738" y="1351"/>
                  </a:cxn>
                  <a:cxn ang="0">
                    <a:pos x="1928" y="1561"/>
                  </a:cxn>
                  <a:cxn ang="0">
                    <a:pos x="1889" y="1659"/>
                  </a:cxn>
                  <a:cxn ang="0">
                    <a:pos x="1757" y="1780"/>
                  </a:cxn>
                  <a:cxn ang="0">
                    <a:pos x="1616" y="1909"/>
                  </a:cxn>
                  <a:cxn ang="0">
                    <a:pos x="1593" y="1829"/>
                  </a:cxn>
                  <a:cxn ang="0">
                    <a:pos x="1565" y="1732"/>
                  </a:cxn>
                </a:cxnLst>
                <a:rect l="0" t="0" r="r" b="b"/>
                <a:pathLst>
                  <a:path w="2234" h="2290">
                    <a:moveTo>
                      <a:pt x="1661" y="2133"/>
                    </a:moveTo>
                    <a:lnTo>
                      <a:pt x="1703" y="2094"/>
                    </a:lnTo>
                    <a:lnTo>
                      <a:pt x="1777" y="2026"/>
                    </a:lnTo>
                    <a:lnTo>
                      <a:pt x="1870" y="1940"/>
                    </a:lnTo>
                    <a:lnTo>
                      <a:pt x="1971" y="1848"/>
                    </a:lnTo>
                    <a:lnTo>
                      <a:pt x="2069" y="1758"/>
                    </a:lnTo>
                    <a:lnTo>
                      <a:pt x="2153" y="1681"/>
                    </a:lnTo>
                    <a:lnTo>
                      <a:pt x="2212" y="1627"/>
                    </a:lnTo>
                    <a:lnTo>
                      <a:pt x="2234" y="1606"/>
                    </a:lnTo>
                    <a:lnTo>
                      <a:pt x="772" y="0"/>
                    </a:lnTo>
                    <a:lnTo>
                      <a:pt x="0" y="620"/>
                    </a:lnTo>
                    <a:lnTo>
                      <a:pt x="133" y="690"/>
                    </a:lnTo>
                    <a:lnTo>
                      <a:pt x="196" y="723"/>
                    </a:lnTo>
                    <a:lnTo>
                      <a:pt x="268" y="763"/>
                    </a:lnTo>
                    <a:lnTo>
                      <a:pt x="349" y="810"/>
                    </a:lnTo>
                    <a:lnTo>
                      <a:pt x="436" y="862"/>
                    </a:lnTo>
                    <a:lnTo>
                      <a:pt x="528" y="920"/>
                    </a:lnTo>
                    <a:lnTo>
                      <a:pt x="624" y="983"/>
                    </a:lnTo>
                    <a:lnTo>
                      <a:pt x="671" y="1016"/>
                    </a:lnTo>
                    <a:lnTo>
                      <a:pt x="720" y="1049"/>
                    </a:lnTo>
                    <a:lnTo>
                      <a:pt x="768" y="1084"/>
                    </a:lnTo>
                    <a:lnTo>
                      <a:pt x="816" y="1118"/>
                    </a:lnTo>
                    <a:lnTo>
                      <a:pt x="863" y="1154"/>
                    </a:lnTo>
                    <a:lnTo>
                      <a:pt x="910" y="1191"/>
                    </a:lnTo>
                    <a:lnTo>
                      <a:pt x="955" y="1228"/>
                    </a:lnTo>
                    <a:lnTo>
                      <a:pt x="1000" y="1264"/>
                    </a:lnTo>
                    <a:lnTo>
                      <a:pt x="1043" y="1302"/>
                    </a:lnTo>
                    <a:lnTo>
                      <a:pt x="1084" y="1340"/>
                    </a:lnTo>
                    <a:lnTo>
                      <a:pt x="1123" y="1378"/>
                    </a:lnTo>
                    <a:lnTo>
                      <a:pt x="1160" y="1417"/>
                    </a:lnTo>
                    <a:lnTo>
                      <a:pt x="1195" y="1455"/>
                    </a:lnTo>
                    <a:lnTo>
                      <a:pt x="1228" y="1493"/>
                    </a:lnTo>
                    <a:lnTo>
                      <a:pt x="1257" y="1531"/>
                    </a:lnTo>
                    <a:lnTo>
                      <a:pt x="1284" y="1568"/>
                    </a:lnTo>
                    <a:lnTo>
                      <a:pt x="1308" y="1605"/>
                    </a:lnTo>
                    <a:lnTo>
                      <a:pt x="1328" y="1642"/>
                    </a:lnTo>
                    <a:lnTo>
                      <a:pt x="1345" y="1679"/>
                    </a:lnTo>
                    <a:lnTo>
                      <a:pt x="1357" y="1714"/>
                    </a:lnTo>
                    <a:lnTo>
                      <a:pt x="1389" y="1824"/>
                    </a:lnTo>
                    <a:lnTo>
                      <a:pt x="1414" y="1909"/>
                    </a:lnTo>
                    <a:lnTo>
                      <a:pt x="1433" y="1977"/>
                    </a:lnTo>
                    <a:lnTo>
                      <a:pt x="1447" y="2027"/>
                    </a:lnTo>
                    <a:lnTo>
                      <a:pt x="1457" y="2063"/>
                    </a:lnTo>
                    <a:lnTo>
                      <a:pt x="1462" y="2086"/>
                    </a:lnTo>
                    <a:lnTo>
                      <a:pt x="1465" y="2101"/>
                    </a:lnTo>
                    <a:lnTo>
                      <a:pt x="1467" y="2108"/>
                    </a:lnTo>
                    <a:lnTo>
                      <a:pt x="1492" y="2290"/>
                    </a:lnTo>
                    <a:lnTo>
                      <a:pt x="1503" y="2280"/>
                    </a:lnTo>
                    <a:lnTo>
                      <a:pt x="1531" y="2253"/>
                    </a:lnTo>
                    <a:lnTo>
                      <a:pt x="1565" y="2222"/>
                    </a:lnTo>
                    <a:lnTo>
                      <a:pt x="1596" y="2193"/>
                    </a:lnTo>
                    <a:lnTo>
                      <a:pt x="1661" y="2133"/>
                    </a:lnTo>
                    <a:close/>
                    <a:moveTo>
                      <a:pt x="1543" y="1659"/>
                    </a:moveTo>
                    <a:lnTo>
                      <a:pt x="1536" y="1636"/>
                    </a:lnTo>
                    <a:lnTo>
                      <a:pt x="1528" y="1614"/>
                    </a:lnTo>
                    <a:lnTo>
                      <a:pt x="1519" y="1593"/>
                    </a:lnTo>
                    <a:lnTo>
                      <a:pt x="1509" y="1571"/>
                    </a:lnTo>
                    <a:lnTo>
                      <a:pt x="1498" y="1548"/>
                    </a:lnTo>
                    <a:lnTo>
                      <a:pt x="1485" y="1526"/>
                    </a:lnTo>
                    <a:lnTo>
                      <a:pt x="1473" y="1504"/>
                    </a:lnTo>
                    <a:lnTo>
                      <a:pt x="1459" y="1482"/>
                    </a:lnTo>
                    <a:lnTo>
                      <a:pt x="1444" y="1460"/>
                    </a:lnTo>
                    <a:lnTo>
                      <a:pt x="1430" y="1438"/>
                    </a:lnTo>
                    <a:lnTo>
                      <a:pt x="1413" y="1416"/>
                    </a:lnTo>
                    <a:lnTo>
                      <a:pt x="1397" y="1395"/>
                    </a:lnTo>
                    <a:lnTo>
                      <a:pt x="1361" y="1350"/>
                    </a:lnTo>
                    <a:lnTo>
                      <a:pt x="1323" y="1307"/>
                    </a:lnTo>
                    <a:lnTo>
                      <a:pt x="1296" y="1278"/>
                    </a:lnTo>
                    <a:lnTo>
                      <a:pt x="1268" y="1249"/>
                    </a:lnTo>
                    <a:lnTo>
                      <a:pt x="1239" y="1221"/>
                    </a:lnTo>
                    <a:lnTo>
                      <a:pt x="1209" y="1192"/>
                    </a:lnTo>
                    <a:lnTo>
                      <a:pt x="1178" y="1164"/>
                    </a:lnTo>
                    <a:lnTo>
                      <a:pt x="1147" y="1136"/>
                    </a:lnTo>
                    <a:lnTo>
                      <a:pt x="1116" y="1108"/>
                    </a:lnTo>
                    <a:lnTo>
                      <a:pt x="1084" y="1081"/>
                    </a:lnTo>
                    <a:lnTo>
                      <a:pt x="1017" y="1028"/>
                    </a:lnTo>
                    <a:lnTo>
                      <a:pt x="951" y="976"/>
                    </a:lnTo>
                    <a:lnTo>
                      <a:pt x="883" y="926"/>
                    </a:lnTo>
                    <a:lnTo>
                      <a:pt x="816" y="878"/>
                    </a:lnTo>
                    <a:lnTo>
                      <a:pt x="749" y="832"/>
                    </a:lnTo>
                    <a:lnTo>
                      <a:pt x="684" y="789"/>
                    </a:lnTo>
                    <a:lnTo>
                      <a:pt x="620" y="747"/>
                    </a:lnTo>
                    <a:lnTo>
                      <a:pt x="559" y="710"/>
                    </a:lnTo>
                    <a:lnTo>
                      <a:pt x="502" y="674"/>
                    </a:lnTo>
                    <a:lnTo>
                      <a:pt x="447" y="642"/>
                    </a:lnTo>
                    <a:lnTo>
                      <a:pt x="397" y="613"/>
                    </a:lnTo>
                    <a:lnTo>
                      <a:pt x="353" y="587"/>
                    </a:lnTo>
                    <a:lnTo>
                      <a:pt x="403" y="547"/>
                    </a:lnTo>
                    <a:lnTo>
                      <a:pt x="456" y="505"/>
                    </a:lnTo>
                    <a:lnTo>
                      <a:pt x="512" y="460"/>
                    </a:lnTo>
                    <a:lnTo>
                      <a:pt x="567" y="414"/>
                    </a:lnTo>
                    <a:lnTo>
                      <a:pt x="620" y="372"/>
                    </a:lnTo>
                    <a:lnTo>
                      <a:pt x="670" y="332"/>
                    </a:lnTo>
                    <a:lnTo>
                      <a:pt x="715" y="296"/>
                    </a:lnTo>
                    <a:lnTo>
                      <a:pt x="751" y="266"/>
                    </a:lnTo>
                    <a:lnTo>
                      <a:pt x="781" y="300"/>
                    </a:lnTo>
                    <a:lnTo>
                      <a:pt x="829" y="352"/>
                    </a:lnTo>
                    <a:lnTo>
                      <a:pt x="892" y="422"/>
                    </a:lnTo>
                    <a:lnTo>
                      <a:pt x="969" y="506"/>
                    </a:lnTo>
                    <a:lnTo>
                      <a:pt x="1056" y="602"/>
                    </a:lnTo>
                    <a:lnTo>
                      <a:pt x="1150" y="705"/>
                    </a:lnTo>
                    <a:lnTo>
                      <a:pt x="1250" y="815"/>
                    </a:lnTo>
                    <a:lnTo>
                      <a:pt x="1352" y="928"/>
                    </a:lnTo>
                    <a:lnTo>
                      <a:pt x="1455" y="1040"/>
                    </a:lnTo>
                    <a:lnTo>
                      <a:pt x="1555" y="1151"/>
                    </a:lnTo>
                    <a:lnTo>
                      <a:pt x="1651" y="1255"/>
                    </a:lnTo>
                    <a:lnTo>
                      <a:pt x="1738" y="1351"/>
                    </a:lnTo>
                    <a:lnTo>
                      <a:pt x="1815" y="1436"/>
                    </a:lnTo>
                    <a:lnTo>
                      <a:pt x="1879" y="1506"/>
                    </a:lnTo>
                    <a:lnTo>
                      <a:pt x="1928" y="1561"/>
                    </a:lnTo>
                    <a:lnTo>
                      <a:pt x="1959" y="1594"/>
                    </a:lnTo>
                    <a:lnTo>
                      <a:pt x="1927" y="1624"/>
                    </a:lnTo>
                    <a:lnTo>
                      <a:pt x="1889" y="1659"/>
                    </a:lnTo>
                    <a:lnTo>
                      <a:pt x="1848" y="1697"/>
                    </a:lnTo>
                    <a:lnTo>
                      <a:pt x="1804" y="1737"/>
                    </a:lnTo>
                    <a:lnTo>
                      <a:pt x="1757" y="1780"/>
                    </a:lnTo>
                    <a:lnTo>
                      <a:pt x="1711" y="1824"/>
                    </a:lnTo>
                    <a:lnTo>
                      <a:pt x="1663" y="1867"/>
                    </a:lnTo>
                    <a:lnTo>
                      <a:pt x="1616" y="1909"/>
                    </a:lnTo>
                    <a:lnTo>
                      <a:pt x="1610" y="1884"/>
                    </a:lnTo>
                    <a:lnTo>
                      <a:pt x="1602" y="1857"/>
                    </a:lnTo>
                    <a:lnTo>
                      <a:pt x="1593" y="1829"/>
                    </a:lnTo>
                    <a:lnTo>
                      <a:pt x="1584" y="1799"/>
                    </a:lnTo>
                    <a:lnTo>
                      <a:pt x="1575" y="1767"/>
                    </a:lnTo>
                    <a:lnTo>
                      <a:pt x="1565" y="1732"/>
                    </a:lnTo>
                    <a:lnTo>
                      <a:pt x="1554" y="1697"/>
                    </a:lnTo>
                    <a:lnTo>
                      <a:pt x="1543" y="1659"/>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6" name="Freeform 98"/>
              <p:cNvSpPr>
                <a:spLocks/>
              </p:cNvSpPr>
              <p:nvPr/>
            </p:nvSpPr>
            <p:spPr bwMode="auto">
              <a:xfrm>
                <a:off x="1917" y="1273"/>
                <a:ext cx="111" cy="293"/>
              </a:xfrm>
              <a:custGeom>
                <a:avLst/>
                <a:gdLst/>
                <a:ahLst/>
                <a:cxnLst>
                  <a:cxn ang="0">
                    <a:pos x="32" y="0"/>
                  </a:cxn>
                  <a:cxn ang="0">
                    <a:pos x="36" y="13"/>
                  </a:cxn>
                  <a:cxn ang="0">
                    <a:pos x="48" y="52"/>
                  </a:cxn>
                  <a:cxn ang="0">
                    <a:pos x="68" y="114"/>
                  </a:cxn>
                  <a:cxn ang="0">
                    <a:pos x="92" y="195"/>
                  </a:cxn>
                  <a:cxn ang="0">
                    <a:pos x="119" y="293"/>
                  </a:cxn>
                  <a:cxn ang="0">
                    <a:pos x="149" y="404"/>
                  </a:cxn>
                  <a:cxn ang="0">
                    <a:pos x="164" y="465"/>
                  </a:cxn>
                  <a:cxn ang="0">
                    <a:pos x="178" y="527"/>
                  </a:cxn>
                  <a:cxn ang="0">
                    <a:pos x="194" y="592"/>
                  </a:cxn>
                  <a:cxn ang="0">
                    <a:pos x="207" y="658"/>
                  </a:cxn>
                  <a:cxn ang="0">
                    <a:pos x="220" y="726"/>
                  </a:cxn>
                  <a:cxn ang="0">
                    <a:pos x="232" y="794"/>
                  </a:cxn>
                  <a:cxn ang="0">
                    <a:pos x="245" y="864"/>
                  </a:cxn>
                  <a:cxn ang="0">
                    <a:pos x="255" y="934"/>
                  </a:cxn>
                  <a:cxn ang="0">
                    <a:pos x="262" y="1004"/>
                  </a:cxn>
                  <a:cxn ang="0">
                    <a:pos x="270" y="1073"/>
                  </a:cxn>
                  <a:cxn ang="0">
                    <a:pos x="275" y="1142"/>
                  </a:cxn>
                  <a:cxn ang="0">
                    <a:pos x="278" y="1209"/>
                  </a:cxn>
                  <a:cxn ang="0">
                    <a:pos x="278" y="1274"/>
                  </a:cxn>
                  <a:cxn ang="0">
                    <a:pos x="277" y="1339"/>
                  </a:cxn>
                  <a:cxn ang="0">
                    <a:pos x="272" y="1401"/>
                  </a:cxn>
                  <a:cxn ang="0">
                    <a:pos x="266" y="1460"/>
                  </a:cxn>
                  <a:cxn ang="0">
                    <a:pos x="255" y="1517"/>
                  </a:cxn>
                  <a:cxn ang="0">
                    <a:pos x="241" y="1571"/>
                  </a:cxn>
                  <a:cxn ang="0">
                    <a:pos x="225" y="1621"/>
                  </a:cxn>
                  <a:cxn ang="0">
                    <a:pos x="205" y="1666"/>
                  </a:cxn>
                  <a:cxn ang="0">
                    <a:pos x="127" y="1816"/>
                  </a:cxn>
                  <a:cxn ang="0">
                    <a:pos x="73" y="1922"/>
                  </a:cxn>
                  <a:cxn ang="0">
                    <a:pos x="35" y="1988"/>
                  </a:cxn>
                  <a:cxn ang="0">
                    <a:pos x="14" y="2026"/>
                  </a:cxn>
                  <a:cxn ang="0">
                    <a:pos x="7" y="2036"/>
                  </a:cxn>
                  <a:cxn ang="0">
                    <a:pos x="3" y="2042"/>
                  </a:cxn>
                  <a:cxn ang="0">
                    <a:pos x="1" y="2044"/>
                  </a:cxn>
                  <a:cxn ang="0">
                    <a:pos x="0" y="2044"/>
                  </a:cxn>
                  <a:cxn ang="0">
                    <a:pos x="1" y="2040"/>
                  </a:cxn>
                  <a:cxn ang="0">
                    <a:pos x="2" y="2036"/>
                  </a:cxn>
                  <a:cxn ang="0">
                    <a:pos x="732" y="2053"/>
                  </a:cxn>
                  <a:cxn ang="0">
                    <a:pos x="777" y="66"/>
                  </a:cxn>
                  <a:cxn ang="0">
                    <a:pos x="32" y="0"/>
                  </a:cxn>
                </a:cxnLst>
                <a:rect l="0" t="0" r="r" b="b"/>
                <a:pathLst>
                  <a:path w="777" h="2053">
                    <a:moveTo>
                      <a:pt x="32" y="0"/>
                    </a:moveTo>
                    <a:lnTo>
                      <a:pt x="36" y="13"/>
                    </a:lnTo>
                    <a:lnTo>
                      <a:pt x="48" y="52"/>
                    </a:lnTo>
                    <a:lnTo>
                      <a:pt x="68" y="114"/>
                    </a:lnTo>
                    <a:lnTo>
                      <a:pt x="92" y="195"/>
                    </a:lnTo>
                    <a:lnTo>
                      <a:pt x="119" y="293"/>
                    </a:lnTo>
                    <a:lnTo>
                      <a:pt x="149" y="404"/>
                    </a:lnTo>
                    <a:lnTo>
                      <a:pt x="164" y="465"/>
                    </a:lnTo>
                    <a:lnTo>
                      <a:pt x="178" y="527"/>
                    </a:lnTo>
                    <a:lnTo>
                      <a:pt x="194" y="592"/>
                    </a:lnTo>
                    <a:lnTo>
                      <a:pt x="207" y="658"/>
                    </a:lnTo>
                    <a:lnTo>
                      <a:pt x="220" y="726"/>
                    </a:lnTo>
                    <a:lnTo>
                      <a:pt x="232" y="794"/>
                    </a:lnTo>
                    <a:lnTo>
                      <a:pt x="245" y="864"/>
                    </a:lnTo>
                    <a:lnTo>
                      <a:pt x="255" y="934"/>
                    </a:lnTo>
                    <a:lnTo>
                      <a:pt x="262" y="1004"/>
                    </a:lnTo>
                    <a:lnTo>
                      <a:pt x="270" y="1073"/>
                    </a:lnTo>
                    <a:lnTo>
                      <a:pt x="275" y="1142"/>
                    </a:lnTo>
                    <a:lnTo>
                      <a:pt x="278" y="1209"/>
                    </a:lnTo>
                    <a:lnTo>
                      <a:pt x="278" y="1274"/>
                    </a:lnTo>
                    <a:lnTo>
                      <a:pt x="277" y="1339"/>
                    </a:lnTo>
                    <a:lnTo>
                      <a:pt x="272" y="1401"/>
                    </a:lnTo>
                    <a:lnTo>
                      <a:pt x="266" y="1460"/>
                    </a:lnTo>
                    <a:lnTo>
                      <a:pt x="255" y="1517"/>
                    </a:lnTo>
                    <a:lnTo>
                      <a:pt x="241" y="1571"/>
                    </a:lnTo>
                    <a:lnTo>
                      <a:pt x="225" y="1621"/>
                    </a:lnTo>
                    <a:lnTo>
                      <a:pt x="205" y="1666"/>
                    </a:lnTo>
                    <a:lnTo>
                      <a:pt x="127" y="1816"/>
                    </a:lnTo>
                    <a:lnTo>
                      <a:pt x="73" y="1922"/>
                    </a:lnTo>
                    <a:lnTo>
                      <a:pt x="35" y="1988"/>
                    </a:lnTo>
                    <a:lnTo>
                      <a:pt x="14" y="2026"/>
                    </a:lnTo>
                    <a:lnTo>
                      <a:pt x="7" y="2036"/>
                    </a:lnTo>
                    <a:lnTo>
                      <a:pt x="3" y="2042"/>
                    </a:lnTo>
                    <a:lnTo>
                      <a:pt x="1" y="2044"/>
                    </a:lnTo>
                    <a:lnTo>
                      <a:pt x="0" y="2044"/>
                    </a:lnTo>
                    <a:lnTo>
                      <a:pt x="1" y="2040"/>
                    </a:lnTo>
                    <a:lnTo>
                      <a:pt x="2" y="2036"/>
                    </a:lnTo>
                    <a:lnTo>
                      <a:pt x="732" y="2053"/>
                    </a:lnTo>
                    <a:lnTo>
                      <a:pt x="777" y="66"/>
                    </a:lnTo>
                    <a:lnTo>
                      <a:pt x="3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5" name="Freeform 97"/>
              <p:cNvSpPr>
                <a:spLocks noEditPoints="1"/>
              </p:cNvSpPr>
              <p:nvPr/>
            </p:nvSpPr>
            <p:spPr bwMode="auto">
              <a:xfrm>
                <a:off x="1891" y="1257"/>
                <a:ext cx="151" cy="323"/>
              </a:xfrm>
              <a:custGeom>
                <a:avLst/>
                <a:gdLst/>
                <a:ahLst/>
                <a:cxnLst>
                  <a:cxn ang="0">
                    <a:pos x="288" y="2247"/>
                  </a:cxn>
                  <a:cxn ang="0">
                    <a:pos x="448" y="2250"/>
                  </a:cxn>
                  <a:cxn ang="0">
                    <a:pos x="651" y="2254"/>
                  </a:cxn>
                  <a:cxn ang="0">
                    <a:pos x="844" y="2260"/>
                  </a:cxn>
                  <a:cxn ang="0">
                    <a:pos x="977" y="2262"/>
                  </a:cxn>
                  <a:cxn ang="0">
                    <a:pos x="1057" y="87"/>
                  </a:cxn>
                  <a:cxn ang="0">
                    <a:pos x="143" y="209"/>
                  </a:cxn>
                  <a:cxn ang="0">
                    <a:pos x="220" y="477"/>
                  </a:cxn>
                  <a:cxn ang="0">
                    <a:pos x="285" y="751"/>
                  </a:cxn>
                  <a:cxn ang="0">
                    <a:pos x="318" y="925"/>
                  </a:cxn>
                  <a:cxn ang="0">
                    <a:pos x="344" y="1101"/>
                  </a:cxn>
                  <a:cxn ang="0">
                    <a:pos x="359" y="1272"/>
                  </a:cxn>
                  <a:cxn ang="0">
                    <a:pos x="361" y="1432"/>
                  </a:cxn>
                  <a:cxn ang="0">
                    <a:pos x="347" y="1576"/>
                  </a:cxn>
                  <a:cxn ang="0">
                    <a:pos x="315" y="1697"/>
                  </a:cxn>
                  <a:cxn ang="0">
                    <a:pos x="206" y="1912"/>
                  </a:cxn>
                  <a:cxn ang="0">
                    <a:pos x="131" y="2053"/>
                  </a:cxn>
                  <a:cxn ang="0">
                    <a:pos x="107" y="2092"/>
                  </a:cxn>
                  <a:cxn ang="0">
                    <a:pos x="54" y="2242"/>
                  </a:cxn>
                  <a:cxn ang="0">
                    <a:pos x="142" y="2244"/>
                  </a:cxn>
                  <a:cxn ang="0">
                    <a:pos x="482" y="1800"/>
                  </a:cxn>
                  <a:cxn ang="0">
                    <a:pos x="508" y="1733"/>
                  </a:cxn>
                  <a:cxn ang="0">
                    <a:pos x="528" y="1661"/>
                  </a:cxn>
                  <a:cxn ang="0">
                    <a:pos x="542" y="1583"/>
                  </a:cxn>
                  <a:cxn ang="0">
                    <a:pos x="553" y="1471"/>
                  </a:cxn>
                  <a:cxn ang="0">
                    <a:pos x="555" y="1334"/>
                  </a:cxn>
                  <a:cxn ang="0">
                    <a:pos x="549" y="1211"/>
                  </a:cxn>
                  <a:cxn ang="0">
                    <a:pos x="538" y="1085"/>
                  </a:cxn>
                  <a:cxn ang="0">
                    <a:pos x="500" y="833"/>
                  </a:cxn>
                  <a:cxn ang="0">
                    <a:pos x="450" y="596"/>
                  </a:cxn>
                  <a:cxn ang="0">
                    <a:pos x="397" y="386"/>
                  </a:cxn>
                  <a:cxn ang="0">
                    <a:pos x="349" y="220"/>
                  </a:cxn>
                  <a:cxn ang="0">
                    <a:pos x="552" y="238"/>
                  </a:cxn>
                  <a:cxn ang="0">
                    <a:pos x="755" y="256"/>
                  </a:cxn>
                  <a:cxn ang="0">
                    <a:pos x="857" y="309"/>
                  </a:cxn>
                  <a:cxn ang="0">
                    <a:pos x="850" y="589"/>
                  </a:cxn>
                  <a:cxn ang="0">
                    <a:pos x="842" y="1008"/>
                  </a:cxn>
                  <a:cxn ang="0">
                    <a:pos x="830" y="1462"/>
                  </a:cxn>
                  <a:cxn ang="0">
                    <a:pos x="822" y="1849"/>
                  </a:cxn>
                  <a:cxn ang="0">
                    <a:pos x="817" y="2063"/>
                  </a:cxn>
                  <a:cxn ang="0">
                    <a:pos x="666" y="2059"/>
                  </a:cxn>
                  <a:cxn ang="0">
                    <a:pos x="479" y="2056"/>
                  </a:cxn>
                  <a:cxn ang="0">
                    <a:pos x="365" y="2029"/>
                  </a:cxn>
                  <a:cxn ang="0">
                    <a:pos x="406" y="1950"/>
                  </a:cxn>
                  <a:cxn ang="0">
                    <a:pos x="453" y="1857"/>
                  </a:cxn>
                </a:cxnLst>
                <a:rect l="0" t="0" r="r" b="b"/>
                <a:pathLst>
                  <a:path w="1057" h="2263">
                    <a:moveTo>
                      <a:pt x="229" y="2245"/>
                    </a:moveTo>
                    <a:lnTo>
                      <a:pt x="253" y="2245"/>
                    </a:lnTo>
                    <a:lnTo>
                      <a:pt x="288" y="2247"/>
                    </a:lnTo>
                    <a:lnTo>
                      <a:pt x="334" y="2248"/>
                    </a:lnTo>
                    <a:lnTo>
                      <a:pt x="388" y="2249"/>
                    </a:lnTo>
                    <a:lnTo>
                      <a:pt x="448" y="2250"/>
                    </a:lnTo>
                    <a:lnTo>
                      <a:pt x="513" y="2252"/>
                    </a:lnTo>
                    <a:lnTo>
                      <a:pt x="582" y="2253"/>
                    </a:lnTo>
                    <a:lnTo>
                      <a:pt x="651" y="2254"/>
                    </a:lnTo>
                    <a:lnTo>
                      <a:pt x="718" y="2257"/>
                    </a:lnTo>
                    <a:lnTo>
                      <a:pt x="784" y="2258"/>
                    </a:lnTo>
                    <a:lnTo>
                      <a:pt x="844" y="2260"/>
                    </a:lnTo>
                    <a:lnTo>
                      <a:pt x="898" y="2261"/>
                    </a:lnTo>
                    <a:lnTo>
                      <a:pt x="942" y="2262"/>
                    </a:lnTo>
                    <a:lnTo>
                      <a:pt x="977" y="2262"/>
                    </a:lnTo>
                    <a:lnTo>
                      <a:pt x="999" y="2263"/>
                    </a:lnTo>
                    <a:lnTo>
                      <a:pt x="1007" y="2263"/>
                    </a:lnTo>
                    <a:lnTo>
                      <a:pt x="1057" y="87"/>
                    </a:lnTo>
                    <a:lnTo>
                      <a:pt x="72" y="0"/>
                    </a:lnTo>
                    <a:lnTo>
                      <a:pt x="121" y="141"/>
                    </a:lnTo>
                    <a:lnTo>
                      <a:pt x="143" y="209"/>
                    </a:lnTo>
                    <a:lnTo>
                      <a:pt x="167" y="288"/>
                    </a:lnTo>
                    <a:lnTo>
                      <a:pt x="194" y="379"/>
                    </a:lnTo>
                    <a:lnTo>
                      <a:pt x="220" y="477"/>
                    </a:lnTo>
                    <a:lnTo>
                      <a:pt x="247" y="582"/>
                    </a:lnTo>
                    <a:lnTo>
                      <a:pt x="273" y="694"/>
                    </a:lnTo>
                    <a:lnTo>
                      <a:pt x="285" y="751"/>
                    </a:lnTo>
                    <a:lnTo>
                      <a:pt x="297" y="808"/>
                    </a:lnTo>
                    <a:lnTo>
                      <a:pt x="308" y="868"/>
                    </a:lnTo>
                    <a:lnTo>
                      <a:pt x="318" y="925"/>
                    </a:lnTo>
                    <a:lnTo>
                      <a:pt x="328" y="984"/>
                    </a:lnTo>
                    <a:lnTo>
                      <a:pt x="337" y="1044"/>
                    </a:lnTo>
                    <a:lnTo>
                      <a:pt x="344" y="1101"/>
                    </a:lnTo>
                    <a:lnTo>
                      <a:pt x="350" y="1159"/>
                    </a:lnTo>
                    <a:lnTo>
                      <a:pt x="356" y="1216"/>
                    </a:lnTo>
                    <a:lnTo>
                      <a:pt x="359" y="1272"/>
                    </a:lnTo>
                    <a:lnTo>
                      <a:pt x="361" y="1326"/>
                    </a:lnTo>
                    <a:lnTo>
                      <a:pt x="362" y="1380"/>
                    </a:lnTo>
                    <a:lnTo>
                      <a:pt x="361" y="1432"/>
                    </a:lnTo>
                    <a:lnTo>
                      <a:pt x="358" y="1482"/>
                    </a:lnTo>
                    <a:lnTo>
                      <a:pt x="354" y="1530"/>
                    </a:lnTo>
                    <a:lnTo>
                      <a:pt x="347" y="1576"/>
                    </a:lnTo>
                    <a:lnTo>
                      <a:pt x="338" y="1619"/>
                    </a:lnTo>
                    <a:lnTo>
                      <a:pt x="328" y="1659"/>
                    </a:lnTo>
                    <a:lnTo>
                      <a:pt x="315" y="1697"/>
                    </a:lnTo>
                    <a:lnTo>
                      <a:pt x="299" y="1732"/>
                    </a:lnTo>
                    <a:lnTo>
                      <a:pt x="247" y="1832"/>
                    </a:lnTo>
                    <a:lnTo>
                      <a:pt x="206" y="1912"/>
                    </a:lnTo>
                    <a:lnTo>
                      <a:pt x="173" y="1975"/>
                    </a:lnTo>
                    <a:lnTo>
                      <a:pt x="148" y="2020"/>
                    </a:lnTo>
                    <a:lnTo>
                      <a:pt x="131" y="2053"/>
                    </a:lnTo>
                    <a:lnTo>
                      <a:pt x="118" y="2074"/>
                    </a:lnTo>
                    <a:lnTo>
                      <a:pt x="112" y="2086"/>
                    </a:lnTo>
                    <a:lnTo>
                      <a:pt x="107" y="2092"/>
                    </a:lnTo>
                    <a:lnTo>
                      <a:pt x="0" y="2242"/>
                    </a:lnTo>
                    <a:lnTo>
                      <a:pt x="15" y="2242"/>
                    </a:lnTo>
                    <a:lnTo>
                      <a:pt x="54" y="2242"/>
                    </a:lnTo>
                    <a:lnTo>
                      <a:pt x="101" y="2243"/>
                    </a:lnTo>
                    <a:lnTo>
                      <a:pt x="143" y="2243"/>
                    </a:lnTo>
                    <a:lnTo>
                      <a:pt x="142" y="2244"/>
                    </a:lnTo>
                    <a:lnTo>
                      <a:pt x="229" y="2245"/>
                    </a:lnTo>
                    <a:close/>
                    <a:moveTo>
                      <a:pt x="472" y="1821"/>
                    </a:moveTo>
                    <a:lnTo>
                      <a:pt x="482" y="1800"/>
                    </a:lnTo>
                    <a:lnTo>
                      <a:pt x="491" y="1779"/>
                    </a:lnTo>
                    <a:lnTo>
                      <a:pt x="500" y="1756"/>
                    </a:lnTo>
                    <a:lnTo>
                      <a:pt x="508" y="1733"/>
                    </a:lnTo>
                    <a:lnTo>
                      <a:pt x="515" y="1710"/>
                    </a:lnTo>
                    <a:lnTo>
                      <a:pt x="521" y="1685"/>
                    </a:lnTo>
                    <a:lnTo>
                      <a:pt x="528" y="1661"/>
                    </a:lnTo>
                    <a:lnTo>
                      <a:pt x="533" y="1635"/>
                    </a:lnTo>
                    <a:lnTo>
                      <a:pt x="538" y="1609"/>
                    </a:lnTo>
                    <a:lnTo>
                      <a:pt x="542" y="1583"/>
                    </a:lnTo>
                    <a:lnTo>
                      <a:pt x="545" y="1556"/>
                    </a:lnTo>
                    <a:lnTo>
                      <a:pt x="549" y="1528"/>
                    </a:lnTo>
                    <a:lnTo>
                      <a:pt x="553" y="1471"/>
                    </a:lnTo>
                    <a:lnTo>
                      <a:pt x="555" y="1414"/>
                    </a:lnTo>
                    <a:lnTo>
                      <a:pt x="555" y="1374"/>
                    </a:lnTo>
                    <a:lnTo>
                      <a:pt x="555" y="1334"/>
                    </a:lnTo>
                    <a:lnTo>
                      <a:pt x="554" y="1293"/>
                    </a:lnTo>
                    <a:lnTo>
                      <a:pt x="552" y="1252"/>
                    </a:lnTo>
                    <a:lnTo>
                      <a:pt x="549" y="1211"/>
                    </a:lnTo>
                    <a:lnTo>
                      <a:pt x="545" y="1168"/>
                    </a:lnTo>
                    <a:lnTo>
                      <a:pt x="542" y="1126"/>
                    </a:lnTo>
                    <a:lnTo>
                      <a:pt x="538" y="1085"/>
                    </a:lnTo>
                    <a:lnTo>
                      <a:pt x="527" y="1000"/>
                    </a:lnTo>
                    <a:lnTo>
                      <a:pt x="514" y="917"/>
                    </a:lnTo>
                    <a:lnTo>
                      <a:pt x="500" y="833"/>
                    </a:lnTo>
                    <a:lnTo>
                      <a:pt x="484" y="752"/>
                    </a:lnTo>
                    <a:lnTo>
                      <a:pt x="468" y="673"/>
                    </a:lnTo>
                    <a:lnTo>
                      <a:pt x="450" y="596"/>
                    </a:lnTo>
                    <a:lnTo>
                      <a:pt x="432" y="522"/>
                    </a:lnTo>
                    <a:lnTo>
                      <a:pt x="415" y="452"/>
                    </a:lnTo>
                    <a:lnTo>
                      <a:pt x="397" y="386"/>
                    </a:lnTo>
                    <a:lnTo>
                      <a:pt x="380" y="325"/>
                    </a:lnTo>
                    <a:lnTo>
                      <a:pt x="365" y="269"/>
                    </a:lnTo>
                    <a:lnTo>
                      <a:pt x="349" y="220"/>
                    </a:lnTo>
                    <a:lnTo>
                      <a:pt x="412" y="226"/>
                    </a:lnTo>
                    <a:lnTo>
                      <a:pt x="481" y="231"/>
                    </a:lnTo>
                    <a:lnTo>
                      <a:pt x="552" y="238"/>
                    </a:lnTo>
                    <a:lnTo>
                      <a:pt x="623" y="245"/>
                    </a:lnTo>
                    <a:lnTo>
                      <a:pt x="692" y="250"/>
                    </a:lnTo>
                    <a:lnTo>
                      <a:pt x="755" y="256"/>
                    </a:lnTo>
                    <a:lnTo>
                      <a:pt x="812" y="262"/>
                    </a:lnTo>
                    <a:lnTo>
                      <a:pt x="858" y="265"/>
                    </a:lnTo>
                    <a:lnTo>
                      <a:pt x="857" y="309"/>
                    </a:lnTo>
                    <a:lnTo>
                      <a:pt x="856" y="381"/>
                    </a:lnTo>
                    <a:lnTo>
                      <a:pt x="854" y="475"/>
                    </a:lnTo>
                    <a:lnTo>
                      <a:pt x="850" y="589"/>
                    </a:lnTo>
                    <a:lnTo>
                      <a:pt x="848" y="718"/>
                    </a:lnTo>
                    <a:lnTo>
                      <a:pt x="845" y="860"/>
                    </a:lnTo>
                    <a:lnTo>
                      <a:pt x="842" y="1008"/>
                    </a:lnTo>
                    <a:lnTo>
                      <a:pt x="838" y="1160"/>
                    </a:lnTo>
                    <a:lnTo>
                      <a:pt x="834" y="1313"/>
                    </a:lnTo>
                    <a:lnTo>
                      <a:pt x="830" y="1462"/>
                    </a:lnTo>
                    <a:lnTo>
                      <a:pt x="827" y="1604"/>
                    </a:lnTo>
                    <a:lnTo>
                      <a:pt x="825" y="1734"/>
                    </a:lnTo>
                    <a:lnTo>
                      <a:pt x="822" y="1849"/>
                    </a:lnTo>
                    <a:lnTo>
                      <a:pt x="819" y="1945"/>
                    </a:lnTo>
                    <a:lnTo>
                      <a:pt x="818" y="2017"/>
                    </a:lnTo>
                    <a:lnTo>
                      <a:pt x="817" y="2063"/>
                    </a:lnTo>
                    <a:lnTo>
                      <a:pt x="773" y="2063"/>
                    </a:lnTo>
                    <a:lnTo>
                      <a:pt x="722" y="2062"/>
                    </a:lnTo>
                    <a:lnTo>
                      <a:pt x="666" y="2059"/>
                    </a:lnTo>
                    <a:lnTo>
                      <a:pt x="606" y="2058"/>
                    </a:lnTo>
                    <a:lnTo>
                      <a:pt x="543" y="2057"/>
                    </a:lnTo>
                    <a:lnTo>
                      <a:pt x="479" y="2056"/>
                    </a:lnTo>
                    <a:lnTo>
                      <a:pt x="416" y="2054"/>
                    </a:lnTo>
                    <a:lnTo>
                      <a:pt x="352" y="2053"/>
                    </a:lnTo>
                    <a:lnTo>
                      <a:pt x="365" y="2029"/>
                    </a:lnTo>
                    <a:lnTo>
                      <a:pt x="378" y="2005"/>
                    </a:lnTo>
                    <a:lnTo>
                      <a:pt x="391" y="1978"/>
                    </a:lnTo>
                    <a:lnTo>
                      <a:pt x="406" y="1950"/>
                    </a:lnTo>
                    <a:lnTo>
                      <a:pt x="421" y="1921"/>
                    </a:lnTo>
                    <a:lnTo>
                      <a:pt x="437" y="1889"/>
                    </a:lnTo>
                    <a:lnTo>
                      <a:pt x="453" y="1857"/>
                    </a:lnTo>
                    <a:lnTo>
                      <a:pt x="472" y="182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4" name="Freeform 96"/>
              <p:cNvSpPr>
                <a:spLocks/>
              </p:cNvSpPr>
              <p:nvPr/>
            </p:nvSpPr>
            <p:spPr bwMode="auto">
              <a:xfrm>
                <a:off x="1761" y="633"/>
                <a:ext cx="681" cy="683"/>
              </a:xfrm>
              <a:custGeom>
                <a:avLst/>
                <a:gdLst/>
                <a:ahLst/>
                <a:cxnLst>
                  <a:cxn ang="0">
                    <a:pos x="4747" y="2075"/>
                  </a:cxn>
                  <a:cxn ang="0">
                    <a:pos x="4768" y="2434"/>
                  </a:cxn>
                  <a:cxn ang="0">
                    <a:pos x="4736" y="2784"/>
                  </a:cxn>
                  <a:cxn ang="0">
                    <a:pos x="4655" y="3122"/>
                  </a:cxn>
                  <a:cxn ang="0">
                    <a:pos x="4526" y="3443"/>
                  </a:cxn>
                  <a:cxn ang="0">
                    <a:pos x="4354" y="3740"/>
                  </a:cxn>
                  <a:cxn ang="0">
                    <a:pos x="4141" y="4011"/>
                  </a:cxn>
                  <a:cxn ang="0">
                    <a:pos x="3891" y="4249"/>
                  </a:cxn>
                  <a:cxn ang="0">
                    <a:pos x="3605" y="4450"/>
                  </a:cxn>
                  <a:cxn ang="0">
                    <a:pos x="3287" y="4609"/>
                  </a:cxn>
                  <a:cxn ang="0">
                    <a:pos x="2940" y="4722"/>
                  </a:cxn>
                  <a:cxn ang="0">
                    <a:pos x="2581" y="4779"/>
                  </a:cxn>
                  <a:cxn ang="0">
                    <a:pos x="2226" y="4783"/>
                  </a:cxn>
                  <a:cxn ang="0">
                    <a:pos x="1881" y="4734"/>
                  </a:cxn>
                  <a:cxn ang="0">
                    <a:pos x="1549" y="4637"/>
                  </a:cxn>
                  <a:cxn ang="0">
                    <a:pos x="1238" y="4492"/>
                  </a:cxn>
                  <a:cxn ang="0">
                    <a:pos x="949" y="4306"/>
                  </a:cxn>
                  <a:cxn ang="0">
                    <a:pos x="690" y="4079"/>
                  </a:cxn>
                  <a:cxn ang="0">
                    <a:pos x="465" y="3815"/>
                  </a:cxn>
                  <a:cxn ang="0">
                    <a:pos x="278" y="3517"/>
                  </a:cxn>
                  <a:cxn ang="0">
                    <a:pos x="135" y="3188"/>
                  </a:cxn>
                  <a:cxn ang="0">
                    <a:pos x="40" y="2832"/>
                  </a:cxn>
                  <a:cxn ang="0">
                    <a:pos x="1" y="2473"/>
                  </a:cxn>
                  <a:cxn ang="0">
                    <a:pos x="16" y="2118"/>
                  </a:cxn>
                  <a:cxn ang="0">
                    <a:pos x="80" y="1775"/>
                  </a:cxn>
                  <a:cxn ang="0">
                    <a:pos x="193" y="1449"/>
                  </a:cxn>
                  <a:cxn ang="0">
                    <a:pos x="352" y="1143"/>
                  </a:cxn>
                  <a:cxn ang="0">
                    <a:pos x="550" y="863"/>
                  </a:cxn>
                  <a:cxn ang="0">
                    <a:pos x="790" y="613"/>
                  </a:cxn>
                  <a:cxn ang="0">
                    <a:pos x="1064" y="400"/>
                  </a:cxn>
                  <a:cxn ang="0">
                    <a:pos x="1371" y="226"/>
                  </a:cxn>
                  <a:cxn ang="0">
                    <a:pos x="1708" y="98"/>
                  </a:cxn>
                  <a:cxn ang="0">
                    <a:pos x="2066" y="21"/>
                  </a:cxn>
                  <a:cxn ang="0">
                    <a:pos x="2423" y="0"/>
                  </a:cxn>
                  <a:cxn ang="0">
                    <a:pos x="2773" y="31"/>
                  </a:cxn>
                  <a:cxn ang="0">
                    <a:pos x="3110" y="112"/>
                  </a:cxn>
                  <a:cxn ang="0">
                    <a:pos x="3428" y="241"/>
                  </a:cxn>
                  <a:cxn ang="0">
                    <a:pos x="3725" y="414"/>
                  </a:cxn>
                  <a:cxn ang="0">
                    <a:pos x="3994" y="628"/>
                  </a:cxn>
                  <a:cxn ang="0">
                    <a:pos x="4231" y="880"/>
                  </a:cxn>
                  <a:cxn ang="0">
                    <a:pos x="4432" y="1167"/>
                  </a:cxn>
                  <a:cxn ang="0">
                    <a:pos x="4591" y="1486"/>
                  </a:cxn>
                  <a:cxn ang="0">
                    <a:pos x="4701" y="1834"/>
                  </a:cxn>
                </a:cxnLst>
                <a:rect l="0" t="0" r="r" b="b"/>
                <a:pathLst>
                  <a:path w="4768" h="4787">
                    <a:moveTo>
                      <a:pt x="4701" y="1834"/>
                    </a:moveTo>
                    <a:lnTo>
                      <a:pt x="4727" y="1955"/>
                    </a:lnTo>
                    <a:lnTo>
                      <a:pt x="4747" y="2075"/>
                    </a:lnTo>
                    <a:lnTo>
                      <a:pt x="4759" y="2195"/>
                    </a:lnTo>
                    <a:lnTo>
                      <a:pt x="4767" y="2314"/>
                    </a:lnTo>
                    <a:lnTo>
                      <a:pt x="4768" y="2434"/>
                    </a:lnTo>
                    <a:lnTo>
                      <a:pt x="4762" y="2552"/>
                    </a:lnTo>
                    <a:lnTo>
                      <a:pt x="4752" y="2669"/>
                    </a:lnTo>
                    <a:lnTo>
                      <a:pt x="4736" y="2784"/>
                    </a:lnTo>
                    <a:lnTo>
                      <a:pt x="4715" y="2898"/>
                    </a:lnTo>
                    <a:lnTo>
                      <a:pt x="4687" y="3012"/>
                    </a:lnTo>
                    <a:lnTo>
                      <a:pt x="4655" y="3122"/>
                    </a:lnTo>
                    <a:lnTo>
                      <a:pt x="4617" y="3231"/>
                    </a:lnTo>
                    <a:lnTo>
                      <a:pt x="4574" y="3338"/>
                    </a:lnTo>
                    <a:lnTo>
                      <a:pt x="4526" y="3443"/>
                    </a:lnTo>
                    <a:lnTo>
                      <a:pt x="4474" y="3544"/>
                    </a:lnTo>
                    <a:lnTo>
                      <a:pt x="4416" y="3644"/>
                    </a:lnTo>
                    <a:lnTo>
                      <a:pt x="4354" y="3740"/>
                    </a:lnTo>
                    <a:lnTo>
                      <a:pt x="4288" y="3834"/>
                    </a:lnTo>
                    <a:lnTo>
                      <a:pt x="4217" y="3924"/>
                    </a:lnTo>
                    <a:lnTo>
                      <a:pt x="4141" y="4011"/>
                    </a:lnTo>
                    <a:lnTo>
                      <a:pt x="4062" y="4094"/>
                    </a:lnTo>
                    <a:lnTo>
                      <a:pt x="3978" y="4174"/>
                    </a:lnTo>
                    <a:lnTo>
                      <a:pt x="3891" y="4249"/>
                    </a:lnTo>
                    <a:lnTo>
                      <a:pt x="3799" y="4321"/>
                    </a:lnTo>
                    <a:lnTo>
                      <a:pt x="3703" y="4387"/>
                    </a:lnTo>
                    <a:lnTo>
                      <a:pt x="3605" y="4450"/>
                    </a:lnTo>
                    <a:lnTo>
                      <a:pt x="3503" y="4508"/>
                    </a:lnTo>
                    <a:lnTo>
                      <a:pt x="3396" y="4561"/>
                    </a:lnTo>
                    <a:lnTo>
                      <a:pt x="3287" y="4609"/>
                    </a:lnTo>
                    <a:lnTo>
                      <a:pt x="3174" y="4652"/>
                    </a:lnTo>
                    <a:lnTo>
                      <a:pt x="3059" y="4689"/>
                    </a:lnTo>
                    <a:lnTo>
                      <a:pt x="2940" y="4722"/>
                    </a:lnTo>
                    <a:lnTo>
                      <a:pt x="2820" y="4747"/>
                    </a:lnTo>
                    <a:lnTo>
                      <a:pt x="2701" y="4766"/>
                    </a:lnTo>
                    <a:lnTo>
                      <a:pt x="2581" y="4779"/>
                    </a:lnTo>
                    <a:lnTo>
                      <a:pt x="2462" y="4786"/>
                    </a:lnTo>
                    <a:lnTo>
                      <a:pt x="2344" y="4787"/>
                    </a:lnTo>
                    <a:lnTo>
                      <a:pt x="2226" y="4783"/>
                    </a:lnTo>
                    <a:lnTo>
                      <a:pt x="2110" y="4773"/>
                    </a:lnTo>
                    <a:lnTo>
                      <a:pt x="1994" y="4756"/>
                    </a:lnTo>
                    <a:lnTo>
                      <a:pt x="1881" y="4734"/>
                    </a:lnTo>
                    <a:lnTo>
                      <a:pt x="1769" y="4707"/>
                    </a:lnTo>
                    <a:lnTo>
                      <a:pt x="1658" y="4675"/>
                    </a:lnTo>
                    <a:lnTo>
                      <a:pt x="1549" y="4637"/>
                    </a:lnTo>
                    <a:lnTo>
                      <a:pt x="1443" y="4593"/>
                    </a:lnTo>
                    <a:lnTo>
                      <a:pt x="1339" y="4546"/>
                    </a:lnTo>
                    <a:lnTo>
                      <a:pt x="1238" y="4492"/>
                    </a:lnTo>
                    <a:lnTo>
                      <a:pt x="1139" y="4435"/>
                    </a:lnTo>
                    <a:lnTo>
                      <a:pt x="1043" y="4373"/>
                    </a:lnTo>
                    <a:lnTo>
                      <a:pt x="949" y="4306"/>
                    </a:lnTo>
                    <a:lnTo>
                      <a:pt x="860" y="4235"/>
                    </a:lnTo>
                    <a:lnTo>
                      <a:pt x="773" y="4159"/>
                    </a:lnTo>
                    <a:lnTo>
                      <a:pt x="690" y="4079"/>
                    </a:lnTo>
                    <a:lnTo>
                      <a:pt x="611" y="3995"/>
                    </a:lnTo>
                    <a:lnTo>
                      <a:pt x="536" y="3907"/>
                    </a:lnTo>
                    <a:lnTo>
                      <a:pt x="465" y="3815"/>
                    </a:lnTo>
                    <a:lnTo>
                      <a:pt x="398" y="3719"/>
                    </a:lnTo>
                    <a:lnTo>
                      <a:pt x="336" y="3620"/>
                    </a:lnTo>
                    <a:lnTo>
                      <a:pt x="278" y="3517"/>
                    </a:lnTo>
                    <a:lnTo>
                      <a:pt x="225" y="3410"/>
                    </a:lnTo>
                    <a:lnTo>
                      <a:pt x="178" y="3301"/>
                    </a:lnTo>
                    <a:lnTo>
                      <a:pt x="135" y="3188"/>
                    </a:lnTo>
                    <a:lnTo>
                      <a:pt x="98" y="3072"/>
                    </a:lnTo>
                    <a:lnTo>
                      <a:pt x="67" y="2953"/>
                    </a:lnTo>
                    <a:lnTo>
                      <a:pt x="40" y="2832"/>
                    </a:lnTo>
                    <a:lnTo>
                      <a:pt x="21" y="2712"/>
                    </a:lnTo>
                    <a:lnTo>
                      <a:pt x="8" y="2592"/>
                    </a:lnTo>
                    <a:lnTo>
                      <a:pt x="1" y="2473"/>
                    </a:lnTo>
                    <a:lnTo>
                      <a:pt x="0" y="2353"/>
                    </a:lnTo>
                    <a:lnTo>
                      <a:pt x="5" y="2235"/>
                    </a:lnTo>
                    <a:lnTo>
                      <a:pt x="16" y="2118"/>
                    </a:lnTo>
                    <a:lnTo>
                      <a:pt x="31" y="2003"/>
                    </a:lnTo>
                    <a:lnTo>
                      <a:pt x="53" y="1889"/>
                    </a:lnTo>
                    <a:lnTo>
                      <a:pt x="80" y="1775"/>
                    </a:lnTo>
                    <a:lnTo>
                      <a:pt x="113" y="1665"/>
                    </a:lnTo>
                    <a:lnTo>
                      <a:pt x="151" y="1556"/>
                    </a:lnTo>
                    <a:lnTo>
                      <a:pt x="193" y="1449"/>
                    </a:lnTo>
                    <a:lnTo>
                      <a:pt x="241" y="1344"/>
                    </a:lnTo>
                    <a:lnTo>
                      <a:pt x="294" y="1243"/>
                    </a:lnTo>
                    <a:lnTo>
                      <a:pt x="352" y="1143"/>
                    </a:lnTo>
                    <a:lnTo>
                      <a:pt x="413" y="1047"/>
                    </a:lnTo>
                    <a:lnTo>
                      <a:pt x="479" y="953"/>
                    </a:lnTo>
                    <a:lnTo>
                      <a:pt x="550" y="863"/>
                    </a:lnTo>
                    <a:lnTo>
                      <a:pt x="626" y="776"/>
                    </a:lnTo>
                    <a:lnTo>
                      <a:pt x="705" y="693"/>
                    </a:lnTo>
                    <a:lnTo>
                      <a:pt x="790" y="613"/>
                    </a:lnTo>
                    <a:lnTo>
                      <a:pt x="877" y="538"/>
                    </a:lnTo>
                    <a:lnTo>
                      <a:pt x="968" y="466"/>
                    </a:lnTo>
                    <a:lnTo>
                      <a:pt x="1064" y="400"/>
                    </a:lnTo>
                    <a:lnTo>
                      <a:pt x="1162" y="337"/>
                    </a:lnTo>
                    <a:lnTo>
                      <a:pt x="1266" y="279"/>
                    </a:lnTo>
                    <a:lnTo>
                      <a:pt x="1371" y="226"/>
                    </a:lnTo>
                    <a:lnTo>
                      <a:pt x="1481" y="178"/>
                    </a:lnTo>
                    <a:lnTo>
                      <a:pt x="1593" y="135"/>
                    </a:lnTo>
                    <a:lnTo>
                      <a:pt x="1708" y="98"/>
                    </a:lnTo>
                    <a:lnTo>
                      <a:pt x="1827" y="65"/>
                    </a:lnTo>
                    <a:lnTo>
                      <a:pt x="1947" y="40"/>
                    </a:lnTo>
                    <a:lnTo>
                      <a:pt x="2066" y="21"/>
                    </a:lnTo>
                    <a:lnTo>
                      <a:pt x="2186" y="8"/>
                    </a:lnTo>
                    <a:lnTo>
                      <a:pt x="2306" y="0"/>
                    </a:lnTo>
                    <a:lnTo>
                      <a:pt x="2423" y="0"/>
                    </a:lnTo>
                    <a:lnTo>
                      <a:pt x="2541" y="4"/>
                    </a:lnTo>
                    <a:lnTo>
                      <a:pt x="2657" y="14"/>
                    </a:lnTo>
                    <a:lnTo>
                      <a:pt x="2773" y="31"/>
                    </a:lnTo>
                    <a:lnTo>
                      <a:pt x="2887" y="53"/>
                    </a:lnTo>
                    <a:lnTo>
                      <a:pt x="2999" y="80"/>
                    </a:lnTo>
                    <a:lnTo>
                      <a:pt x="3110" y="112"/>
                    </a:lnTo>
                    <a:lnTo>
                      <a:pt x="3218" y="150"/>
                    </a:lnTo>
                    <a:lnTo>
                      <a:pt x="3324" y="194"/>
                    </a:lnTo>
                    <a:lnTo>
                      <a:pt x="3428" y="241"/>
                    </a:lnTo>
                    <a:lnTo>
                      <a:pt x="3530" y="295"/>
                    </a:lnTo>
                    <a:lnTo>
                      <a:pt x="3629" y="352"/>
                    </a:lnTo>
                    <a:lnTo>
                      <a:pt x="3725" y="414"/>
                    </a:lnTo>
                    <a:lnTo>
                      <a:pt x="3818" y="481"/>
                    </a:lnTo>
                    <a:lnTo>
                      <a:pt x="3907" y="552"/>
                    </a:lnTo>
                    <a:lnTo>
                      <a:pt x="3994" y="628"/>
                    </a:lnTo>
                    <a:lnTo>
                      <a:pt x="4077" y="708"/>
                    </a:lnTo>
                    <a:lnTo>
                      <a:pt x="4156" y="792"/>
                    </a:lnTo>
                    <a:lnTo>
                      <a:pt x="4231" y="880"/>
                    </a:lnTo>
                    <a:lnTo>
                      <a:pt x="4302" y="972"/>
                    </a:lnTo>
                    <a:lnTo>
                      <a:pt x="4370" y="1068"/>
                    </a:lnTo>
                    <a:lnTo>
                      <a:pt x="4432" y="1167"/>
                    </a:lnTo>
                    <a:lnTo>
                      <a:pt x="4490" y="1271"/>
                    </a:lnTo>
                    <a:lnTo>
                      <a:pt x="4542" y="1377"/>
                    </a:lnTo>
                    <a:lnTo>
                      <a:pt x="4591" y="1486"/>
                    </a:lnTo>
                    <a:lnTo>
                      <a:pt x="4633" y="1599"/>
                    </a:lnTo>
                    <a:lnTo>
                      <a:pt x="4670" y="1715"/>
                    </a:lnTo>
                    <a:lnTo>
                      <a:pt x="4701" y="1834"/>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3" name="Freeform 95"/>
              <p:cNvSpPr>
                <a:spLocks noEditPoints="1"/>
              </p:cNvSpPr>
              <p:nvPr/>
            </p:nvSpPr>
            <p:spPr bwMode="auto">
              <a:xfrm>
                <a:off x="1747" y="619"/>
                <a:ext cx="709" cy="711"/>
              </a:xfrm>
              <a:custGeom>
                <a:avLst/>
                <a:gdLst/>
                <a:ahLst/>
                <a:cxnLst>
                  <a:cxn ang="0">
                    <a:pos x="235" y="3550"/>
                  </a:cxn>
                  <a:cxn ang="0">
                    <a:pos x="557" y="4065"/>
                  </a:cxn>
                  <a:cxn ang="0">
                    <a:pos x="989" y="4481"/>
                  </a:cxn>
                  <a:cxn ang="0">
                    <a:pos x="1502" y="4781"/>
                  </a:cxn>
                  <a:cxn ang="0">
                    <a:pos x="2077" y="4950"/>
                  </a:cxn>
                  <a:cxn ang="0">
                    <a:pos x="2687" y="4974"/>
                  </a:cxn>
                  <a:cxn ang="0">
                    <a:pos x="3303" y="4842"/>
                  </a:cxn>
                  <a:cxn ang="0">
                    <a:pos x="3854" y="4567"/>
                  </a:cxn>
                  <a:cxn ang="0">
                    <a:pos x="4309" y="4175"/>
                  </a:cxn>
                  <a:cxn ang="0">
                    <a:pos x="4655" y="3689"/>
                  </a:cxn>
                  <a:cxn ang="0">
                    <a:pos x="4877" y="3134"/>
                  </a:cxn>
                  <a:cxn ang="0">
                    <a:pos x="4961" y="2533"/>
                  </a:cxn>
                  <a:cxn ang="0">
                    <a:pos x="4893" y="1909"/>
                  </a:cxn>
                  <a:cxn ang="0">
                    <a:pos x="4672" y="1323"/>
                  </a:cxn>
                  <a:cxn ang="0">
                    <a:pos x="4325" y="826"/>
                  </a:cxn>
                  <a:cxn ang="0">
                    <a:pos x="3876" y="433"/>
                  </a:cxn>
                  <a:cxn ang="0">
                    <a:pos x="3348" y="158"/>
                  </a:cxn>
                  <a:cxn ang="0">
                    <a:pos x="2766" y="16"/>
                  </a:cxn>
                  <a:cxn ang="0">
                    <a:pos x="2151" y="22"/>
                  </a:cxn>
                  <a:cxn ang="0">
                    <a:pos x="1541" y="186"/>
                  </a:cxn>
                  <a:cxn ang="0">
                    <a:pos x="1009" y="485"/>
                  </a:cxn>
                  <a:cxn ang="0">
                    <a:pos x="574" y="899"/>
                  </a:cxn>
                  <a:cxn ang="0">
                    <a:pos x="251" y="1400"/>
                  </a:cxn>
                  <a:cxn ang="0">
                    <a:pos x="56" y="1967"/>
                  </a:cxn>
                  <a:cxn ang="0">
                    <a:pos x="1" y="2574"/>
                  </a:cxn>
                  <a:cxn ang="0">
                    <a:pos x="258" y="3028"/>
                  </a:cxn>
                  <a:cxn ang="0">
                    <a:pos x="195" y="2454"/>
                  </a:cxn>
                  <a:cxn ang="0">
                    <a:pos x="272" y="1900"/>
                  </a:cxn>
                  <a:cxn ang="0">
                    <a:pos x="476" y="1388"/>
                  </a:cxn>
                  <a:cxn ang="0">
                    <a:pos x="796" y="940"/>
                  </a:cxn>
                  <a:cxn ang="0">
                    <a:pos x="1215" y="579"/>
                  </a:cxn>
                  <a:cxn ang="0">
                    <a:pos x="1722" y="325"/>
                  </a:cxn>
                  <a:cxn ang="0">
                    <a:pos x="2291" y="202"/>
                  </a:cxn>
                  <a:cxn ang="0">
                    <a:pos x="2853" y="226"/>
                  </a:cxn>
                  <a:cxn ang="0">
                    <a:pos x="3382" y="382"/>
                  </a:cxn>
                  <a:cxn ang="0">
                    <a:pos x="3856" y="658"/>
                  </a:cxn>
                  <a:cxn ang="0">
                    <a:pos x="4253" y="1041"/>
                  </a:cxn>
                  <a:cxn ang="0">
                    <a:pos x="4551" y="1517"/>
                  </a:cxn>
                  <a:cxn ang="0">
                    <a:pos x="4729" y="2070"/>
                  </a:cxn>
                  <a:cxn ang="0">
                    <a:pos x="4763" y="2643"/>
                  </a:cxn>
                  <a:cxn ang="0">
                    <a:pos x="4659" y="3190"/>
                  </a:cxn>
                  <a:cxn ang="0">
                    <a:pos x="4429" y="3690"/>
                  </a:cxn>
                  <a:cxn ang="0">
                    <a:pos x="4090" y="4122"/>
                  </a:cxn>
                  <a:cxn ang="0">
                    <a:pos x="3652" y="4464"/>
                  </a:cxn>
                  <a:cxn ang="0">
                    <a:pos x="3128" y="4694"/>
                  </a:cxn>
                  <a:cxn ang="0">
                    <a:pos x="2557" y="4787"/>
                  </a:cxn>
                  <a:cxn ang="0">
                    <a:pos x="1999" y="4736"/>
                  </a:cxn>
                  <a:cxn ang="0">
                    <a:pos x="1479" y="4554"/>
                  </a:cxn>
                  <a:cxn ang="0">
                    <a:pos x="1019" y="4256"/>
                  </a:cxn>
                  <a:cxn ang="0">
                    <a:pos x="641" y="3854"/>
                  </a:cxn>
                  <a:cxn ang="0">
                    <a:pos x="364" y="3361"/>
                  </a:cxn>
                </a:cxnLst>
                <a:rect l="0" t="0" r="r" b="b"/>
                <a:pathLst>
                  <a:path w="4961" h="4983">
                    <a:moveTo>
                      <a:pt x="68" y="3073"/>
                    </a:moveTo>
                    <a:lnTo>
                      <a:pt x="102" y="3198"/>
                    </a:lnTo>
                    <a:lnTo>
                      <a:pt x="140" y="3318"/>
                    </a:lnTo>
                    <a:lnTo>
                      <a:pt x="185" y="3435"/>
                    </a:lnTo>
                    <a:lnTo>
                      <a:pt x="235" y="3550"/>
                    </a:lnTo>
                    <a:lnTo>
                      <a:pt x="289" y="3660"/>
                    </a:lnTo>
                    <a:lnTo>
                      <a:pt x="349" y="3767"/>
                    </a:lnTo>
                    <a:lnTo>
                      <a:pt x="414" y="3871"/>
                    </a:lnTo>
                    <a:lnTo>
                      <a:pt x="484" y="3970"/>
                    </a:lnTo>
                    <a:lnTo>
                      <a:pt x="557" y="4065"/>
                    </a:lnTo>
                    <a:lnTo>
                      <a:pt x="636" y="4157"/>
                    </a:lnTo>
                    <a:lnTo>
                      <a:pt x="718" y="4245"/>
                    </a:lnTo>
                    <a:lnTo>
                      <a:pt x="805" y="4327"/>
                    </a:lnTo>
                    <a:lnTo>
                      <a:pt x="895" y="4406"/>
                    </a:lnTo>
                    <a:lnTo>
                      <a:pt x="989" y="4481"/>
                    </a:lnTo>
                    <a:lnTo>
                      <a:pt x="1085" y="4550"/>
                    </a:lnTo>
                    <a:lnTo>
                      <a:pt x="1185" y="4615"/>
                    </a:lnTo>
                    <a:lnTo>
                      <a:pt x="1288" y="4675"/>
                    </a:lnTo>
                    <a:lnTo>
                      <a:pt x="1395" y="4730"/>
                    </a:lnTo>
                    <a:lnTo>
                      <a:pt x="1502" y="4781"/>
                    </a:lnTo>
                    <a:lnTo>
                      <a:pt x="1613" y="4825"/>
                    </a:lnTo>
                    <a:lnTo>
                      <a:pt x="1726" y="4864"/>
                    </a:lnTo>
                    <a:lnTo>
                      <a:pt x="1842" y="4899"/>
                    </a:lnTo>
                    <a:lnTo>
                      <a:pt x="1958" y="4926"/>
                    </a:lnTo>
                    <a:lnTo>
                      <a:pt x="2077" y="4950"/>
                    </a:lnTo>
                    <a:lnTo>
                      <a:pt x="2197" y="4967"/>
                    </a:lnTo>
                    <a:lnTo>
                      <a:pt x="2317" y="4978"/>
                    </a:lnTo>
                    <a:lnTo>
                      <a:pt x="2439" y="4983"/>
                    </a:lnTo>
                    <a:lnTo>
                      <a:pt x="2563" y="4982"/>
                    </a:lnTo>
                    <a:lnTo>
                      <a:pt x="2687" y="4974"/>
                    </a:lnTo>
                    <a:lnTo>
                      <a:pt x="2811" y="4961"/>
                    </a:lnTo>
                    <a:lnTo>
                      <a:pt x="2935" y="4941"/>
                    </a:lnTo>
                    <a:lnTo>
                      <a:pt x="3061" y="4914"/>
                    </a:lnTo>
                    <a:lnTo>
                      <a:pt x="3184" y="4881"/>
                    </a:lnTo>
                    <a:lnTo>
                      <a:pt x="3303" y="4842"/>
                    </a:lnTo>
                    <a:lnTo>
                      <a:pt x="3421" y="4797"/>
                    </a:lnTo>
                    <a:lnTo>
                      <a:pt x="3534" y="4747"/>
                    </a:lnTo>
                    <a:lnTo>
                      <a:pt x="3644" y="4693"/>
                    </a:lnTo>
                    <a:lnTo>
                      <a:pt x="3750" y="4632"/>
                    </a:lnTo>
                    <a:lnTo>
                      <a:pt x="3854" y="4567"/>
                    </a:lnTo>
                    <a:lnTo>
                      <a:pt x="3953" y="4498"/>
                    </a:lnTo>
                    <a:lnTo>
                      <a:pt x="4048" y="4423"/>
                    </a:lnTo>
                    <a:lnTo>
                      <a:pt x="4140" y="4344"/>
                    </a:lnTo>
                    <a:lnTo>
                      <a:pt x="4226" y="4261"/>
                    </a:lnTo>
                    <a:lnTo>
                      <a:pt x="4309" y="4175"/>
                    </a:lnTo>
                    <a:lnTo>
                      <a:pt x="4387" y="4084"/>
                    </a:lnTo>
                    <a:lnTo>
                      <a:pt x="4461" y="3991"/>
                    </a:lnTo>
                    <a:lnTo>
                      <a:pt x="4531" y="3893"/>
                    </a:lnTo>
                    <a:lnTo>
                      <a:pt x="4595" y="3793"/>
                    </a:lnTo>
                    <a:lnTo>
                      <a:pt x="4655" y="3689"/>
                    </a:lnTo>
                    <a:lnTo>
                      <a:pt x="4710" y="3583"/>
                    </a:lnTo>
                    <a:lnTo>
                      <a:pt x="4760" y="3474"/>
                    </a:lnTo>
                    <a:lnTo>
                      <a:pt x="4804" y="3363"/>
                    </a:lnTo>
                    <a:lnTo>
                      <a:pt x="4844" y="3249"/>
                    </a:lnTo>
                    <a:lnTo>
                      <a:pt x="4877" y="3134"/>
                    </a:lnTo>
                    <a:lnTo>
                      <a:pt x="4906" y="3016"/>
                    </a:lnTo>
                    <a:lnTo>
                      <a:pt x="4928" y="2897"/>
                    </a:lnTo>
                    <a:lnTo>
                      <a:pt x="4946" y="2777"/>
                    </a:lnTo>
                    <a:lnTo>
                      <a:pt x="4957" y="2655"/>
                    </a:lnTo>
                    <a:lnTo>
                      <a:pt x="4961" y="2533"/>
                    </a:lnTo>
                    <a:lnTo>
                      <a:pt x="4960" y="2409"/>
                    </a:lnTo>
                    <a:lnTo>
                      <a:pt x="4954" y="2284"/>
                    </a:lnTo>
                    <a:lnTo>
                      <a:pt x="4939" y="2160"/>
                    </a:lnTo>
                    <a:lnTo>
                      <a:pt x="4919" y="2035"/>
                    </a:lnTo>
                    <a:lnTo>
                      <a:pt x="4893" y="1909"/>
                    </a:lnTo>
                    <a:lnTo>
                      <a:pt x="4861" y="1785"/>
                    </a:lnTo>
                    <a:lnTo>
                      <a:pt x="4822" y="1665"/>
                    </a:lnTo>
                    <a:lnTo>
                      <a:pt x="4777" y="1548"/>
                    </a:lnTo>
                    <a:lnTo>
                      <a:pt x="4727" y="1433"/>
                    </a:lnTo>
                    <a:lnTo>
                      <a:pt x="4672" y="1323"/>
                    </a:lnTo>
                    <a:lnTo>
                      <a:pt x="4612" y="1216"/>
                    </a:lnTo>
                    <a:lnTo>
                      <a:pt x="4548" y="1113"/>
                    </a:lnTo>
                    <a:lnTo>
                      <a:pt x="4478" y="1013"/>
                    </a:lnTo>
                    <a:lnTo>
                      <a:pt x="4404" y="918"/>
                    </a:lnTo>
                    <a:lnTo>
                      <a:pt x="4325" y="826"/>
                    </a:lnTo>
                    <a:lnTo>
                      <a:pt x="4243" y="738"/>
                    </a:lnTo>
                    <a:lnTo>
                      <a:pt x="4156" y="656"/>
                    </a:lnTo>
                    <a:lnTo>
                      <a:pt x="4066" y="577"/>
                    </a:lnTo>
                    <a:lnTo>
                      <a:pt x="3973" y="502"/>
                    </a:lnTo>
                    <a:lnTo>
                      <a:pt x="3876" y="433"/>
                    </a:lnTo>
                    <a:lnTo>
                      <a:pt x="3776" y="367"/>
                    </a:lnTo>
                    <a:lnTo>
                      <a:pt x="3673" y="308"/>
                    </a:lnTo>
                    <a:lnTo>
                      <a:pt x="3567" y="253"/>
                    </a:lnTo>
                    <a:lnTo>
                      <a:pt x="3459" y="202"/>
                    </a:lnTo>
                    <a:lnTo>
                      <a:pt x="3348" y="158"/>
                    </a:lnTo>
                    <a:lnTo>
                      <a:pt x="3235" y="119"/>
                    </a:lnTo>
                    <a:lnTo>
                      <a:pt x="3120" y="84"/>
                    </a:lnTo>
                    <a:lnTo>
                      <a:pt x="3003" y="57"/>
                    </a:lnTo>
                    <a:lnTo>
                      <a:pt x="2885" y="33"/>
                    </a:lnTo>
                    <a:lnTo>
                      <a:pt x="2766" y="16"/>
                    </a:lnTo>
                    <a:lnTo>
                      <a:pt x="2644" y="5"/>
                    </a:lnTo>
                    <a:lnTo>
                      <a:pt x="2522" y="0"/>
                    </a:lnTo>
                    <a:lnTo>
                      <a:pt x="2398" y="1"/>
                    </a:lnTo>
                    <a:lnTo>
                      <a:pt x="2275" y="9"/>
                    </a:lnTo>
                    <a:lnTo>
                      <a:pt x="2151" y="22"/>
                    </a:lnTo>
                    <a:lnTo>
                      <a:pt x="2026" y="42"/>
                    </a:lnTo>
                    <a:lnTo>
                      <a:pt x="1902" y="69"/>
                    </a:lnTo>
                    <a:lnTo>
                      <a:pt x="1778" y="102"/>
                    </a:lnTo>
                    <a:lnTo>
                      <a:pt x="1658" y="141"/>
                    </a:lnTo>
                    <a:lnTo>
                      <a:pt x="1541" y="186"/>
                    </a:lnTo>
                    <a:lnTo>
                      <a:pt x="1428" y="235"/>
                    </a:lnTo>
                    <a:lnTo>
                      <a:pt x="1317" y="290"/>
                    </a:lnTo>
                    <a:lnTo>
                      <a:pt x="1211" y="351"/>
                    </a:lnTo>
                    <a:lnTo>
                      <a:pt x="1107" y="416"/>
                    </a:lnTo>
                    <a:lnTo>
                      <a:pt x="1009" y="485"/>
                    </a:lnTo>
                    <a:lnTo>
                      <a:pt x="913" y="560"/>
                    </a:lnTo>
                    <a:lnTo>
                      <a:pt x="822" y="639"/>
                    </a:lnTo>
                    <a:lnTo>
                      <a:pt x="735" y="722"/>
                    </a:lnTo>
                    <a:lnTo>
                      <a:pt x="653" y="808"/>
                    </a:lnTo>
                    <a:lnTo>
                      <a:pt x="574" y="899"/>
                    </a:lnTo>
                    <a:lnTo>
                      <a:pt x="500" y="992"/>
                    </a:lnTo>
                    <a:lnTo>
                      <a:pt x="431" y="1090"/>
                    </a:lnTo>
                    <a:lnTo>
                      <a:pt x="367" y="1190"/>
                    </a:lnTo>
                    <a:lnTo>
                      <a:pt x="307" y="1294"/>
                    </a:lnTo>
                    <a:lnTo>
                      <a:pt x="251" y="1400"/>
                    </a:lnTo>
                    <a:lnTo>
                      <a:pt x="201" y="1509"/>
                    </a:lnTo>
                    <a:lnTo>
                      <a:pt x="157" y="1620"/>
                    </a:lnTo>
                    <a:lnTo>
                      <a:pt x="118" y="1734"/>
                    </a:lnTo>
                    <a:lnTo>
                      <a:pt x="84" y="1849"/>
                    </a:lnTo>
                    <a:lnTo>
                      <a:pt x="56" y="1967"/>
                    </a:lnTo>
                    <a:lnTo>
                      <a:pt x="33" y="2086"/>
                    </a:lnTo>
                    <a:lnTo>
                      <a:pt x="16" y="2206"/>
                    </a:lnTo>
                    <a:lnTo>
                      <a:pt x="5" y="2328"/>
                    </a:lnTo>
                    <a:lnTo>
                      <a:pt x="0" y="2450"/>
                    </a:lnTo>
                    <a:lnTo>
                      <a:pt x="1" y="2574"/>
                    </a:lnTo>
                    <a:lnTo>
                      <a:pt x="8" y="2699"/>
                    </a:lnTo>
                    <a:lnTo>
                      <a:pt x="22" y="2823"/>
                    </a:lnTo>
                    <a:lnTo>
                      <a:pt x="42" y="2948"/>
                    </a:lnTo>
                    <a:lnTo>
                      <a:pt x="68" y="3073"/>
                    </a:lnTo>
                    <a:close/>
                    <a:moveTo>
                      <a:pt x="258" y="3028"/>
                    </a:moveTo>
                    <a:lnTo>
                      <a:pt x="234" y="2913"/>
                    </a:lnTo>
                    <a:lnTo>
                      <a:pt x="215" y="2797"/>
                    </a:lnTo>
                    <a:lnTo>
                      <a:pt x="202" y="2682"/>
                    </a:lnTo>
                    <a:lnTo>
                      <a:pt x="196" y="2567"/>
                    </a:lnTo>
                    <a:lnTo>
                      <a:pt x="195" y="2454"/>
                    </a:lnTo>
                    <a:lnTo>
                      <a:pt x="199" y="2340"/>
                    </a:lnTo>
                    <a:lnTo>
                      <a:pt x="209" y="2229"/>
                    </a:lnTo>
                    <a:lnTo>
                      <a:pt x="225" y="2117"/>
                    </a:lnTo>
                    <a:lnTo>
                      <a:pt x="246" y="2008"/>
                    </a:lnTo>
                    <a:lnTo>
                      <a:pt x="272" y="1900"/>
                    </a:lnTo>
                    <a:lnTo>
                      <a:pt x="303" y="1793"/>
                    </a:lnTo>
                    <a:lnTo>
                      <a:pt x="339" y="1688"/>
                    </a:lnTo>
                    <a:lnTo>
                      <a:pt x="380" y="1586"/>
                    </a:lnTo>
                    <a:lnTo>
                      <a:pt x="427" y="1486"/>
                    </a:lnTo>
                    <a:lnTo>
                      <a:pt x="476" y="1388"/>
                    </a:lnTo>
                    <a:lnTo>
                      <a:pt x="532" y="1293"/>
                    </a:lnTo>
                    <a:lnTo>
                      <a:pt x="592" y="1199"/>
                    </a:lnTo>
                    <a:lnTo>
                      <a:pt x="655" y="1110"/>
                    </a:lnTo>
                    <a:lnTo>
                      <a:pt x="724" y="1023"/>
                    </a:lnTo>
                    <a:lnTo>
                      <a:pt x="796" y="940"/>
                    </a:lnTo>
                    <a:lnTo>
                      <a:pt x="872" y="861"/>
                    </a:lnTo>
                    <a:lnTo>
                      <a:pt x="952" y="784"/>
                    </a:lnTo>
                    <a:lnTo>
                      <a:pt x="1036" y="711"/>
                    </a:lnTo>
                    <a:lnTo>
                      <a:pt x="1124" y="642"/>
                    </a:lnTo>
                    <a:lnTo>
                      <a:pt x="1215" y="579"/>
                    </a:lnTo>
                    <a:lnTo>
                      <a:pt x="1310" y="519"/>
                    </a:lnTo>
                    <a:lnTo>
                      <a:pt x="1408" y="463"/>
                    </a:lnTo>
                    <a:lnTo>
                      <a:pt x="1510" y="412"/>
                    </a:lnTo>
                    <a:lnTo>
                      <a:pt x="1614" y="366"/>
                    </a:lnTo>
                    <a:lnTo>
                      <a:pt x="1722" y="325"/>
                    </a:lnTo>
                    <a:lnTo>
                      <a:pt x="1833" y="289"/>
                    </a:lnTo>
                    <a:lnTo>
                      <a:pt x="1947" y="258"/>
                    </a:lnTo>
                    <a:lnTo>
                      <a:pt x="2061" y="234"/>
                    </a:lnTo>
                    <a:lnTo>
                      <a:pt x="2177" y="216"/>
                    </a:lnTo>
                    <a:lnTo>
                      <a:pt x="2291" y="202"/>
                    </a:lnTo>
                    <a:lnTo>
                      <a:pt x="2405" y="196"/>
                    </a:lnTo>
                    <a:lnTo>
                      <a:pt x="2518" y="195"/>
                    </a:lnTo>
                    <a:lnTo>
                      <a:pt x="2631" y="200"/>
                    </a:lnTo>
                    <a:lnTo>
                      <a:pt x="2742" y="210"/>
                    </a:lnTo>
                    <a:lnTo>
                      <a:pt x="2853" y="226"/>
                    </a:lnTo>
                    <a:lnTo>
                      <a:pt x="2962" y="247"/>
                    </a:lnTo>
                    <a:lnTo>
                      <a:pt x="3071" y="273"/>
                    </a:lnTo>
                    <a:lnTo>
                      <a:pt x="3176" y="305"/>
                    </a:lnTo>
                    <a:lnTo>
                      <a:pt x="3280" y="341"/>
                    </a:lnTo>
                    <a:lnTo>
                      <a:pt x="3382" y="382"/>
                    </a:lnTo>
                    <a:lnTo>
                      <a:pt x="3482" y="429"/>
                    </a:lnTo>
                    <a:lnTo>
                      <a:pt x="3580" y="479"/>
                    </a:lnTo>
                    <a:lnTo>
                      <a:pt x="3675" y="534"/>
                    </a:lnTo>
                    <a:lnTo>
                      <a:pt x="3767" y="595"/>
                    </a:lnTo>
                    <a:lnTo>
                      <a:pt x="3856" y="658"/>
                    </a:lnTo>
                    <a:lnTo>
                      <a:pt x="3942" y="727"/>
                    </a:lnTo>
                    <a:lnTo>
                      <a:pt x="4025" y="799"/>
                    </a:lnTo>
                    <a:lnTo>
                      <a:pt x="4105" y="876"/>
                    </a:lnTo>
                    <a:lnTo>
                      <a:pt x="4181" y="957"/>
                    </a:lnTo>
                    <a:lnTo>
                      <a:pt x="4253" y="1041"/>
                    </a:lnTo>
                    <a:lnTo>
                      <a:pt x="4322" y="1129"/>
                    </a:lnTo>
                    <a:lnTo>
                      <a:pt x="4385" y="1221"/>
                    </a:lnTo>
                    <a:lnTo>
                      <a:pt x="4445" y="1316"/>
                    </a:lnTo>
                    <a:lnTo>
                      <a:pt x="4500" y="1414"/>
                    </a:lnTo>
                    <a:lnTo>
                      <a:pt x="4551" y="1517"/>
                    </a:lnTo>
                    <a:lnTo>
                      <a:pt x="4597" y="1622"/>
                    </a:lnTo>
                    <a:lnTo>
                      <a:pt x="4638" y="1730"/>
                    </a:lnTo>
                    <a:lnTo>
                      <a:pt x="4673" y="1841"/>
                    </a:lnTo>
                    <a:lnTo>
                      <a:pt x="4704" y="1955"/>
                    </a:lnTo>
                    <a:lnTo>
                      <a:pt x="4729" y="2070"/>
                    </a:lnTo>
                    <a:lnTo>
                      <a:pt x="4747" y="2186"/>
                    </a:lnTo>
                    <a:lnTo>
                      <a:pt x="4760" y="2301"/>
                    </a:lnTo>
                    <a:lnTo>
                      <a:pt x="4766" y="2416"/>
                    </a:lnTo>
                    <a:lnTo>
                      <a:pt x="4767" y="2529"/>
                    </a:lnTo>
                    <a:lnTo>
                      <a:pt x="4763" y="2643"/>
                    </a:lnTo>
                    <a:lnTo>
                      <a:pt x="4752" y="2754"/>
                    </a:lnTo>
                    <a:lnTo>
                      <a:pt x="4736" y="2866"/>
                    </a:lnTo>
                    <a:lnTo>
                      <a:pt x="4715" y="2975"/>
                    </a:lnTo>
                    <a:lnTo>
                      <a:pt x="4690" y="3083"/>
                    </a:lnTo>
                    <a:lnTo>
                      <a:pt x="4659" y="3190"/>
                    </a:lnTo>
                    <a:lnTo>
                      <a:pt x="4622" y="3295"/>
                    </a:lnTo>
                    <a:lnTo>
                      <a:pt x="4581" y="3397"/>
                    </a:lnTo>
                    <a:lnTo>
                      <a:pt x="4536" y="3497"/>
                    </a:lnTo>
                    <a:lnTo>
                      <a:pt x="4485" y="3595"/>
                    </a:lnTo>
                    <a:lnTo>
                      <a:pt x="4429" y="3690"/>
                    </a:lnTo>
                    <a:lnTo>
                      <a:pt x="4370" y="3784"/>
                    </a:lnTo>
                    <a:lnTo>
                      <a:pt x="4306" y="3873"/>
                    </a:lnTo>
                    <a:lnTo>
                      <a:pt x="4238" y="3960"/>
                    </a:lnTo>
                    <a:lnTo>
                      <a:pt x="4166" y="4043"/>
                    </a:lnTo>
                    <a:lnTo>
                      <a:pt x="4090" y="4122"/>
                    </a:lnTo>
                    <a:lnTo>
                      <a:pt x="4009" y="4199"/>
                    </a:lnTo>
                    <a:lnTo>
                      <a:pt x="3926" y="4272"/>
                    </a:lnTo>
                    <a:lnTo>
                      <a:pt x="3838" y="4339"/>
                    </a:lnTo>
                    <a:lnTo>
                      <a:pt x="3746" y="4404"/>
                    </a:lnTo>
                    <a:lnTo>
                      <a:pt x="3652" y="4464"/>
                    </a:lnTo>
                    <a:lnTo>
                      <a:pt x="3553" y="4520"/>
                    </a:lnTo>
                    <a:lnTo>
                      <a:pt x="3452" y="4571"/>
                    </a:lnTo>
                    <a:lnTo>
                      <a:pt x="3347" y="4617"/>
                    </a:lnTo>
                    <a:lnTo>
                      <a:pt x="3239" y="4658"/>
                    </a:lnTo>
                    <a:lnTo>
                      <a:pt x="3128" y="4694"/>
                    </a:lnTo>
                    <a:lnTo>
                      <a:pt x="3015" y="4724"/>
                    </a:lnTo>
                    <a:lnTo>
                      <a:pt x="2900" y="4749"/>
                    </a:lnTo>
                    <a:lnTo>
                      <a:pt x="2785" y="4767"/>
                    </a:lnTo>
                    <a:lnTo>
                      <a:pt x="2670" y="4781"/>
                    </a:lnTo>
                    <a:lnTo>
                      <a:pt x="2557" y="4787"/>
                    </a:lnTo>
                    <a:lnTo>
                      <a:pt x="2443" y="4788"/>
                    </a:lnTo>
                    <a:lnTo>
                      <a:pt x="2331" y="4783"/>
                    </a:lnTo>
                    <a:lnTo>
                      <a:pt x="2219" y="4773"/>
                    </a:lnTo>
                    <a:lnTo>
                      <a:pt x="2108" y="4757"/>
                    </a:lnTo>
                    <a:lnTo>
                      <a:pt x="1999" y="4736"/>
                    </a:lnTo>
                    <a:lnTo>
                      <a:pt x="1892" y="4710"/>
                    </a:lnTo>
                    <a:lnTo>
                      <a:pt x="1785" y="4678"/>
                    </a:lnTo>
                    <a:lnTo>
                      <a:pt x="1682" y="4642"/>
                    </a:lnTo>
                    <a:lnTo>
                      <a:pt x="1579" y="4601"/>
                    </a:lnTo>
                    <a:lnTo>
                      <a:pt x="1479" y="4554"/>
                    </a:lnTo>
                    <a:lnTo>
                      <a:pt x="1381" y="4504"/>
                    </a:lnTo>
                    <a:lnTo>
                      <a:pt x="1287" y="4449"/>
                    </a:lnTo>
                    <a:lnTo>
                      <a:pt x="1195" y="4388"/>
                    </a:lnTo>
                    <a:lnTo>
                      <a:pt x="1105" y="4325"/>
                    </a:lnTo>
                    <a:lnTo>
                      <a:pt x="1019" y="4256"/>
                    </a:lnTo>
                    <a:lnTo>
                      <a:pt x="937" y="4184"/>
                    </a:lnTo>
                    <a:lnTo>
                      <a:pt x="857" y="4107"/>
                    </a:lnTo>
                    <a:lnTo>
                      <a:pt x="780" y="4026"/>
                    </a:lnTo>
                    <a:lnTo>
                      <a:pt x="708" y="3942"/>
                    </a:lnTo>
                    <a:lnTo>
                      <a:pt x="641" y="3854"/>
                    </a:lnTo>
                    <a:lnTo>
                      <a:pt x="576" y="3762"/>
                    </a:lnTo>
                    <a:lnTo>
                      <a:pt x="516" y="3667"/>
                    </a:lnTo>
                    <a:lnTo>
                      <a:pt x="461" y="3569"/>
                    </a:lnTo>
                    <a:lnTo>
                      <a:pt x="410" y="3466"/>
                    </a:lnTo>
                    <a:lnTo>
                      <a:pt x="364" y="3361"/>
                    </a:lnTo>
                    <a:lnTo>
                      <a:pt x="323" y="3253"/>
                    </a:lnTo>
                    <a:lnTo>
                      <a:pt x="288" y="3142"/>
                    </a:lnTo>
                    <a:lnTo>
                      <a:pt x="258" y="302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2" name="Freeform 94"/>
              <p:cNvSpPr>
                <a:spLocks/>
              </p:cNvSpPr>
              <p:nvPr/>
            </p:nvSpPr>
            <p:spPr bwMode="auto">
              <a:xfrm>
                <a:off x="1803" y="727"/>
                <a:ext cx="476" cy="223"/>
              </a:xfrm>
              <a:custGeom>
                <a:avLst/>
                <a:gdLst/>
                <a:ahLst/>
                <a:cxnLst>
                  <a:cxn ang="0">
                    <a:pos x="0" y="854"/>
                  </a:cxn>
                  <a:cxn ang="0">
                    <a:pos x="351" y="1557"/>
                  </a:cxn>
                  <a:cxn ang="0">
                    <a:pos x="1366" y="776"/>
                  </a:cxn>
                  <a:cxn ang="0">
                    <a:pos x="2492" y="1158"/>
                  </a:cxn>
                  <a:cxn ang="0">
                    <a:pos x="3333" y="0"/>
                  </a:cxn>
                  <a:cxn ang="0">
                    <a:pos x="0" y="854"/>
                  </a:cxn>
                </a:cxnLst>
                <a:rect l="0" t="0" r="r" b="b"/>
                <a:pathLst>
                  <a:path w="3333" h="1557">
                    <a:moveTo>
                      <a:pt x="0" y="854"/>
                    </a:moveTo>
                    <a:lnTo>
                      <a:pt x="351" y="1557"/>
                    </a:lnTo>
                    <a:lnTo>
                      <a:pt x="1366" y="776"/>
                    </a:lnTo>
                    <a:lnTo>
                      <a:pt x="2492" y="1158"/>
                    </a:lnTo>
                    <a:lnTo>
                      <a:pt x="3333" y="0"/>
                    </a:lnTo>
                    <a:lnTo>
                      <a:pt x="0" y="85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1" name="Freeform 93"/>
              <p:cNvSpPr>
                <a:spLocks noEditPoints="1"/>
              </p:cNvSpPr>
              <p:nvPr/>
            </p:nvSpPr>
            <p:spPr bwMode="auto">
              <a:xfrm>
                <a:off x="1782" y="704"/>
                <a:ext cx="531" cy="267"/>
              </a:xfrm>
              <a:custGeom>
                <a:avLst/>
                <a:gdLst/>
                <a:ahLst/>
                <a:cxnLst>
                  <a:cxn ang="0">
                    <a:pos x="0" y="951"/>
                  </a:cxn>
                  <a:cxn ang="0">
                    <a:pos x="469" y="1859"/>
                  </a:cxn>
                  <a:cxn ang="0">
                    <a:pos x="550" y="1797"/>
                  </a:cxn>
                  <a:cxn ang="0">
                    <a:pos x="691" y="1690"/>
                  </a:cxn>
                  <a:cxn ang="0">
                    <a:pos x="867" y="1553"/>
                  </a:cxn>
                  <a:cxn ang="0">
                    <a:pos x="1059" y="1405"/>
                  </a:cxn>
                  <a:cxn ang="0">
                    <a:pos x="1244" y="1263"/>
                  </a:cxn>
                  <a:cxn ang="0">
                    <a:pos x="1398" y="1144"/>
                  </a:cxn>
                  <a:cxn ang="0">
                    <a:pos x="1501" y="1066"/>
                  </a:cxn>
                  <a:cxn ang="0">
                    <a:pos x="1553" y="1056"/>
                  </a:cxn>
                  <a:cxn ang="0">
                    <a:pos x="1664" y="1094"/>
                  </a:cxn>
                  <a:cxn ang="0">
                    <a:pos x="1830" y="1151"/>
                  </a:cxn>
                  <a:cxn ang="0">
                    <a:pos x="2027" y="1218"/>
                  </a:cxn>
                  <a:cxn ang="0">
                    <a:pos x="2232" y="1287"/>
                  </a:cxn>
                  <a:cxn ang="0">
                    <a:pos x="2421" y="1351"/>
                  </a:cxn>
                  <a:cxn ang="0">
                    <a:pos x="2571" y="1401"/>
                  </a:cxn>
                  <a:cxn ang="0">
                    <a:pos x="2657" y="1431"/>
                  </a:cxn>
                  <a:cxn ang="0">
                    <a:pos x="3711" y="0"/>
                  </a:cxn>
                  <a:cxn ang="0">
                    <a:pos x="3235" y="323"/>
                  </a:cxn>
                  <a:cxn ang="0">
                    <a:pos x="3154" y="436"/>
                  </a:cxn>
                  <a:cxn ang="0">
                    <a:pos x="3061" y="564"/>
                  </a:cxn>
                  <a:cxn ang="0">
                    <a:pos x="2963" y="699"/>
                  </a:cxn>
                  <a:cxn ang="0">
                    <a:pos x="2865" y="834"/>
                  </a:cxn>
                  <a:cxn ang="0">
                    <a:pos x="2774" y="960"/>
                  </a:cxn>
                  <a:cxn ang="0">
                    <a:pos x="2694" y="1069"/>
                  </a:cxn>
                  <a:cxn ang="0">
                    <a:pos x="2633" y="1153"/>
                  </a:cxn>
                  <a:cxn ang="0">
                    <a:pos x="2596" y="1204"/>
                  </a:cxn>
                  <a:cxn ang="0">
                    <a:pos x="2514" y="1176"/>
                  </a:cxn>
                  <a:cxn ang="0">
                    <a:pos x="2372" y="1128"/>
                  </a:cxn>
                  <a:cxn ang="0">
                    <a:pos x="2193" y="1067"/>
                  </a:cxn>
                  <a:cxn ang="0">
                    <a:pos x="1997" y="1002"/>
                  </a:cxn>
                  <a:cxn ang="0">
                    <a:pos x="1808" y="937"/>
                  </a:cxn>
                  <a:cxn ang="0">
                    <a:pos x="1645" y="881"/>
                  </a:cxn>
                  <a:cxn ang="0">
                    <a:pos x="1532" y="843"/>
                  </a:cxn>
                  <a:cxn ang="0">
                    <a:pos x="1488" y="829"/>
                  </a:cxn>
                  <a:cxn ang="0">
                    <a:pos x="1454" y="856"/>
                  </a:cxn>
                  <a:cxn ang="0">
                    <a:pos x="1360" y="928"/>
                  </a:cxn>
                  <a:cxn ang="0">
                    <a:pos x="1224" y="1032"/>
                  </a:cxn>
                  <a:cxn ang="0">
                    <a:pos x="1066" y="1155"/>
                  </a:cxn>
                  <a:cxn ang="0">
                    <a:pos x="898" y="1283"/>
                  </a:cxn>
                  <a:cxn ang="0">
                    <a:pos x="742" y="1404"/>
                  </a:cxn>
                  <a:cxn ang="0">
                    <a:pos x="612" y="1504"/>
                  </a:cxn>
                  <a:cxn ang="0">
                    <a:pos x="527" y="1570"/>
                  </a:cxn>
                  <a:cxn ang="0">
                    <a:pos x="471" y="1458"/>
                  </a:cxn>
                  <a:cxn ang="0">
                    <a:pos x="405" y="1326"/>
                  </a:cxn>
                  <a:cxn ang="0">
                    <a:pos x="338" y="1193"/>
                  </a:cxn>
                  <a:cxn ang="0">
                    <a:pos x="282" y="1081"/>
                  </a:cxn>
                  <a:cxn ang="0">
                    <a:pos x="449" y="1038"/>
                  </a:cxn>
                  <a:cxn ang="0">
                    <a:pos x="767" y="956"/>
                  </a:cxn>
                  <a:cxn ang="0">
                    <a:pos x="1191" y="848"/>
                  </a:cxn>
                  <a:cxn ang="0">
                    <a:pos x="1674" y="724"/>
                  </a:cxn>
                  <a:cxn ang="0">
                    <a:pos x="2166" y="598"/>
                  </a:cxn>
                  <a:cxn ang="0">
                    <a:pos x="2622" y="481"/>
                  </a:cxn>
                  <a:cxn ang="0">
                    <a:pos x="2994" y="386"/>
                  </a:cxn>
                  <a:cxn ang="0">
                    <a:pos x="3235" y="323"/>
                  </a:cxn>
                </a:cxnLst>
                <a:rect l="0" t="0" r="r" b="b"/>
                <a:pathLst>
                  <a:path w="3711" h="1868">
                    <a:moveTo>
                      <a:pt x="3449" y="67"/>
                    </a:moveTo>
                    <a:lnTo>
                      <a:pt x="0" y="951"/>
                    </a:lnTo>
                    <a:lnTo>
                      <a:pt x="458" y="1868"/>
                    </a:lnTo>
                    <a:lnTo>
                      <a:pt x="469" y="1859"/>
                    </a:lnTo>
                    <a:lnTo>
                      <a:pt x="501" y="1835"/>
                    </a:lnTo>
                    <a:lnTo>
                      <a:pt x="550" y="1797"/>
                    </a:lnTo>
                    <a:lnTo>
                      <a:pt x="614" y="1748"/>
                    </a:lnTo>
                    <a:lnTo>
                      <a:pt x="691" y="1690"/>
                    </a:lnTo>
                    <a:lnTo>
                      <a:pt x="775" y="1624"/>
                    </a:lnTo>
                    <a:lnTo>
                      <a:pt x="867" y="1553"/>
                    </a:lnTo>
                    <a:lnTo>
                      <a:pt x="963" y="1479"/>
                    </a:lnTo>
                    <a:lnTo>
                      <a:pt x="1059" y="1405"/>
                    </a:lnTo>
                    <a:lnTo>
                      <a:pt x="1154" y="1332"/>
                    </a:lnTo>
                    <a:lnTo>
                      <a:pt x="1244" y="1263"/>
                    </a:lnTo>
                    <a:lnTo>
                      <a:pt x="1326" y="1200"/>
                    </a:lnTo>
                    <a:lnTo>
                      <a:pt x="1398" y="1144"/>
                    </a:lnTo>
                    <a:lnTo>
                      <a:pt x="1457" y="1100"/>
                    </a:lnTo>
                    <a:lnTo>
                      <a:pt x="1501" y="1066"/>
                    </a:lnTo>
                    <a:lnTo>
                      <a:pt x="1525" y="1047"/>
                    </a:lnTo>
                    <a:lnTo>
                      <a:pt x="1553" y="1056"/>
                    </a:lnTo>
                    <a:lnTo>
                      <a:pt x="1599" y="1073"/>
                    </a:lnTo>
                    <a:lnTo>
                      <a:pt x="1664" y="1094"/>
                    </a:lnTo>
                    <a:lnTo>
                      <a:pt x="1741" y="1121"/>
                    </a:lnTo>
                    <a:lnTo>
                      <a:pt x="1830" y="1151"/>
                    </a:lnTo>
                    <a:lnTo>
                      <a:pt x="1926" y="1183"/>
                    </a:lnTo>
                    <a:lnTo>
                      <a:pt x="2027" y="1218"/>
                    </a:lnTo>
                    <a:lnTo>
                      <a:pt x="2130" y="1252"/>
                    </a:lnTo>
                    <a:lnTo>
                      <a:pt x="2232" y="1287"/>
                    </a:lnTo>
                    <a:lnTo>
                      <a:pt x="2330" y="1320"/>
                    </a:lnTo>
                    <a:lnTo>
                      <a:pt x="2421" y="1351"/>
                    </a:lnTo>
                    <a:lnTo>
                      <a:pt x="2503" y="1379"/>
                    </a:lnTo>
                    <a:lnTo>
                      <a:pt x="2571" y="1401"/>
                    </a:lnTo>
                    <a:lnTo>
                      <a:pt x="2623" y="1419"/>
                    </a:lnTo>
                    <a:lnTo>
                      <a:pt x="2657" y="1431"/>
                    </a:lnTo>
                    <a:lnTo>
                      <a:pt x="2668" y="1435"/>
                    </a:lnTo>
                    <a:lnTo>
                      <a:pt x="3711" y="0"/>
                    </a:lnTo>
                    <a:lnTo>
                      <a:pt x="3449" y="67"/>
                    </a:lnTo>
                    <a:close/>
                    <a:moveTo>
                      <a:pt x="3235" y="323"/>
                    </a:moveTo>
                    <a:lnTo>
                      <a:pt x="3196" y="377"/>
                    </a:lnTo>
                    <a:lnTo>
                      <a:pt x="3154" y="436"/>
                    </a:lnTo>
                    <a:lnTo>
                      <a:pt x="3109" y="498"/>
                    </a:lnTo>
                    <a:lnTo>
                      <a:pt x="3061" y="564"/>
                    </a:lnTo>
                    <a:lnTo>
                      <a:pt x="3012" y="631"/>
                    </a:lnTo>
                    <a:lnTo>
                      <a:pt x="2963" y="699"/>
                    </a:lnTo>
                    <a:lnTo>
                      <a:pt x="2913" y="768"/>
                    </a:lnTo>
                    <a:lnTo>
                      <a:pt x="2865" y="834"/>
                    </a:lnTo>
                    <a:lnTo>
                      <a:pt x="2818" y="899"/>
                    </a:lnTo>
                    <a:lnTo>
                      <a:pt x="2774" y="960"/>
                    </a:lnTo>
                    <a:lnTo>
                      <a:pt x="2732" y="1017"/>
                    </a:lnTo>
                    <a:lnTo>
                      <a:pt x="2694" y="1069"/>
                    </a:lnTo>
                    <a:lnTo>
                      <a:pt x="2661" y="1115"/>
                    </a:lnTo>
                    <a:lnTo>
                      <a:pt x="2633" y="1153"/>
                    </a:lnTo>
                    <a:lnTo>
                      <a:pt x="2611" y="1183"/>
                    </a:lnTo>
                    <a:lnTo>
                      <a:pt x="2596" y="1204"/>
                    </a:lnTo>
                    <a:lnTo>
                      <a:pt x="2564" y="1193"/>
                    </a:lnTo>
                    <a:lnTo>
                      <a:pt x="2514" y="1176"/>
                    </a:lnTo>
                    <a:lnTo>
                      <a:pt x="2450" y="1154"/>
                    </a:lnTo>
                    <a:lnTo>
                      <a:pt x="2372" y="1128"/>
                    </a:lnTo>
                    <a:lnTo>
                      <a:pt x="2286" y="1100"/>
                    </a:lnTo>
                    <a:lnTo>
                      <a:pt x="2193" y="1067"/>
                    </a:lnTo>
                    <a:lnTo>
                      <a:pt x="2096" y="1035"/>
                    </a:lnTo>
                    <a:lnTo>
                      <a:pt x="1997" y="1002"/>
                    </a:lnTo>
                    <a:lnTo>
                      <a:pt x="1901" y="968"/>
                    </a:lnTo>
                    <a:lnTo>
                      <a:pt x="1808" y="937"/>
                    </a:lnTo>
                    <a:lnTo>
                      <a:pt x="1721" y="908"/>
                    </a:lnTo>
                    <a:lnTo>
                      <a:pt x="1645" y="881"/>
                    </a:lnTo>
                    <a:lnTo>
                      <a:pt x="1580" y="860"/>
                    </a:lnTo>
                    <a:lnTo>
                      <a:pt x="1532" y="843"/>
                    </a:lnTo>
                    <a:lnTo>
                      <a:pt x="1499" y="832"/>
                    </a:lnTo>
                    <a:lnTo>
                      <a:pt x="1488" y="829"/>
                    </a:lnTo>
                    <a:lnTo>
                      <a:pt x="1479" y="836"/>
                    </a:lnTo>
                    <a:lnTo>
                      <a:pt x="1454" y="856"/>
                    </a:lnTo>
                    <a:lnTo>
                      <a:pt x="1413" y="887"/>
                    </a:lnTo>
                    <a:lnTo>
                      <a:pt x="1360" y="928"/>
                    </a:lnTo>
                    <a:lnTo>
                      <a:pt x="1296" y="977"/>
                    </a:lnTo>
                    <a:lnTo>
                      <a:pt x="1224" y="1032"/>
                    </a:lnTo>
                    <a:lnTo>
                      <a:pt x="1147" y="1092"/>
                    </a:lnTo>
                    <a:lnTo>
                      <a:pt x="1066" y="1155"/>
                    </a:lnTo>
                    <a:lnTo>
                      <a:pt x="981" y="1219"/>
                    </a:lnTo>
                    <a:lnTo>
                      <a:pt x="898" y="1283"/>
                    </a:lnTo>
                    <a:lnTo>
                      <a:pt x="817" y="1346"/>
                    </a:lnTo>
                    <a:lnTo>
                      <a:pt x="742" y="1404"/>
                    </a:lnTo>
                    <a:lnTo>
                      <a:pt x="672" y="1457"/>
                    </a:lnTo>
                    <a:lnTo>
                      <a:pt x="612" y="1504"/>
                    </a:lnTo>
                    <a:lnTo>
                      <a:pt x="562" y="1542"/>
                    </a:lnTo>
                    <a:lnTo>
                      <a:pt x="527" y="1570"/>
                    </a:lnTo>
                    <a:lnTo>
                      <a:pt x="500" y="1518"/>
                    </a:lnTo>
                    <a:lnTo>
                      <a:pt x="471" y="1458"/>
                    </a:lnTo>
                    <a:lnTo>
                      <a:pt x="438" y="1394"/>
                    </a:lnTo>
                    <a:lnTo>
                      <a:pt x="405" y="1326"/>
                    </a:lnTo>
                    <a:lnTo>
                      <a:pt x="370" y="1259"/>
                    </a:lnTo>
                    <a:lnTo>
                      <a:pt x="338" y="1193"/>
                    </a:lnTo>
                    <a:lnTo>
                      <a:pt x="308" y="1133"/>
                    </a:lnTo>
                    <a:lnTo>
                      <a:pt x="282" y="1081"/>
                    </a:lnTo>
                    <a:lnTo>
                      <a:pt x="344" y="1065"/>
                    </a:lnTo>
                    <a:lnTo>
                      <a:pt x="449" y="1038"/>
                    </a:lnTo>
                    <a:lnTo>
                      <a:pt x="592" y="1002"/>
                    </a:lnTo>
                    <a:lnTo>
                      <a:pt x="767" y="956"/>
                    </a:lnTo>
                    <a:lnTo>
                      <a:pt x="969" y="905"/>
                    </a:lnTo>
                    <a:lnTo>
                      <a:pt x="1191" y="848"/>
                    </a:lnTo>
                    <a:lnTo>
                      <a:pt x="1428" y="787"/>
                    </a:lnTo>
                    <a:lnTo>
                      <a:pt x="1674" y="724"/>
                    </a:lnTo>
                    <a:lnTo>
                      <a:pt x="1921" y="661"/>
                    </a:lnTo>
                    <a:lnTo>
                      <a:pt x="2166" y="598"/>
                    </a:lnTo>
                    <a:lnTo>
                      <a:pt x="2401" y="537"/>
                    </a:lnTo>
                    <a:lnTo>
                      <a:pt x="2622" y="481"/>
                    </a:lnTo>
                    <a:lnTo>
                      <a:pt x="2821" y="430"/>
                    </a:lnTo>
                    <a:lnTo>
                      <a:pt x="2994" y="386"/>
                    </a:lnTo>
                    <a:lnTo>
                      <a:pt x="3134" y="350"/>
                    </a:lnTo>
                    <a:lnTo>
                      <a:pt x="3235" y="32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40" name="Freeform 92"/>
              <p:cNvSpPr>
                <a:spLocks/>
              </p:cNvSpPr>
              <p:nvPr/>
            </p:nvSpPr>
            <p:spPr bwMode="auto">
              <a:xfrm>
                <a:off x="1497" y="197"/>
                <a:ext cx="175" cy="374"/>
              </a:xfrm>
              <a:custGeom>
                <a:avLst/>
                <a:gdLst/>
                <a:ahLst/>
                <a:cxnLst>
                  <a:cxn ang="0">
                    <a:pos x="699" y="1"/>
                  </a:cxn>
                  <a:cxn ang="0">
                    <a:pos x="607" y="25"/>
                  </a:cxn>
                  <a:cxn ang="0">
                    <a:pos x="517" y="78"/>
                  </a:cxn>
                  <a:cxn ang="0">
                    <a:pos x="429" y="156"/>
                  </a:cxn>
                  <a:cxn ang="0">
                    <a:pos x="347" y="257"/>
                  </a:cxn>
                  <a:cxn ang="0">
                    <a:pos x="271" y="380"/>
                  </a:cxn>
                  <a:cxn ang="0">
                    <a:pos x="201" y="522"/>
                  </a:cxn>
                  <a:cxn ang="0">
                    <a:pos x="140" y="681"/>
                  </a:cxn>
                  <a:cxn ang="0">
                    <a:pos x="88" y="856"/>
                  </a:cxn>
                  <a:cxn ang="0">
                    <a:pos x="47" y="1043"/>
                  </a:cxn>
                  <a:cxn ang="0">
                    <a:pos x="18" y="1242"/>
                  </a:cxn>
                  <a:cxn ang="0">
                    <a:pos x="2" y="1442"/>
                  </a:cxn>
                  <a:cxn ang="0">
                    <a:pos x="1" y="1635"/>
                  </a:cxn>
                  <a:cxn ang="0">
                    <a:pos x="12" y="1817"/>
                  </a:cxn>
                  <a:cxn ang="0">
                    <a:pos x="38" y="1986"/>
                  </a:cxn>
                  <a:cxn ang="0">
                    <a:pos x="75" y="2140"/>
                  </a:cxn>
                  <a:cxn ang="0">
                    <a:pos x="121" y="2277"/>
                  </a:cxn>
                  <a:cxn ang="0">
                    <a:pos x="180" y="2394"/>
                  </a:cxn>
                  <a:cxn ang="0">
                    <a:pos x="246" y="2489"/>
                  </a:cxn>
                  <a:cxn ang="0">
                    <a:pos x="323" y="2560"/>
                  </a:cxn>
                  <a:cxn ang="0">
                    <a:pos x="407" y="2604"/>
                  </a:cxn>
                  <a:cxn ang="0">
                    <a:pos x="498" y="2620"/>
                  </a:cxn>
                  <a:cxn ang="0">
                    <a:pos x="590" y="2605"/>
                  </a:cxn>
                  <a:cxn ang="0">
                    <a:pos x="681" y="2562"/>
                  </a:cxn>
                  <a:cxn ang="0">
                    <a:pos x="769" y="2493"/>
                  </a:cxn>
                  <a:cxn ang="0">
                    <a:pos x="853" y="2398"/>
                  </a:cxn>
                  <a:cxn ang="0">
                    <a:pos x="932" y="2282"/>
                  </a:cxn>
                  <a:cxn ang="0">
                    <a:pos x="1004" y="2146"/>
                  </a:cxn>
                  <a:cxn ang="0">
                    <a:pos x="1068" y="1993"/>
                  </a:cxn>
                  <a:cxn ang="0">
                    <a:pos x="1124" y="1823"/>
                  </a:cxn>
                  <a:cxn ang="0">
                    <a:pos x="1168" y="1639"/>
                  </a:cxn>
                  <a:cxn ang="0">
                    <a:pos x="1201" y="1445"/>
                  </a:cxn>
                  <a:cxn ang="0">
                    <a:pos x="1222" y="1243"/>
                  </a:cxn>
                  <a:cxn ang="0">
                    <a:pos x="1228" y="1048"/>
                  </a:cxn>
                  <a:cxn ang="0">
                    <a:pos x="1220" y="862"/>
                  </a:cxn>
                  <a:cxn ang="0">
                    <a:pos x="1199" y="689"/>
                  </a:cxn>
                  <a:cxn ang="0">
                    <a:pos x="1167" y="529"/>
                  </a:cxn>
                  <a:cxn ang="0">
                    <a:pos x="1123" y="386"/>
                  </a:cxn>
                  <a:cxn ang="0">
                    <a:pos x="1068" y="263"/>
                  </a:cxn>
                  <a:cxn ang="0">
                    <a:pos x="1004" y="159"/>
                  </a:cxn>
                  <a:cxn ang="0">
                    <a:pos x="931" y="80"/>
                  </a:cxn>
                  <a:cxn ang="0">
                    <a:pos x="850" y="27"/>
                  </a:cxn>
                  <a:cxn ang="0">
                    <a:pos x="760" y="1"/>
                  </a:cxn>
                </a:cxnLst>
                <a:rect l="0" t="0" r="r" b="b"/>
                <a:pathLst>
                  <a:path w="1228" h="2620">
                    <a:moveTo>
                      <a:pt x="760" y="1"/>
                    </a:moveTo>
                    <a:lnTo>
                      <a:pt x="729" y="0"/>
                    </a:lnTo>
                    <a:lnTo>
                      <a:pt x="699" y="1"/>
                    </a:lnTo>
                    <a:lnTo>
                      <a:pt x="668" y="6"/>
                    </a:lnTo>
                    <a:lnTo>
                      <a:pt x="637" y="14"/>
                    </a:lnTo>
                    <a:lnTo>
                      <a:pt x="607" y="25"/>
                    </a:lnTo>
                    <a:lnTo>
                      <a:pt x="576" y="40"/>
                    </a:lnTo>
                    <a:lnTo>
                      <a:pt x="546" y="58"/>
                    </a:lnTo>
                    <a:lnTo>
                      <a:pt x="517" y="78"/>
                    </a:lnTo>
                    <a:lnTo>
                      <a:pt x="487" y="101"/>
                    </a:lnTo>
                    <a:lnTo>
                      <a:pt x="458" y="127"/>
                    </a:lnTo>
                    <a:lnTo>
                      <a:pt x="429" y="156"/>
                    </a:lnTo>
                    <a:lnTo>
                      <a:pt x="402" y="187"/>
                    </a:lnTo>
                    <a:lnTo>
                      <a:pt x="374" y="221"/>
                    </a:lnTo>
                    <a:lnTo>
                      <a:pt x="347" y="257"/>
                    </a:lnTo>
                    <a:lnTo>
                      <a:pt x="321" y="296"/>
                    </a:lnTo>
                    <a:lnTo>
                      <a:pt x="295" y="337"/>
                    </a:lnTo>
                    <a:lnTo>
                      <a:pt x="271" y="380"/>
                    </a:lnTo>
                    <a:lnTo>
                      <a:pt x="246" y="425"/>
                    </a:lnTo>
                    <a:lnTo>
                      <a:pt x="223" y="473"/>
                    </a:lnTo>
                    <a:lnTo>
                      <a:pt x="201" y="522"/>
                    </a:lnTo>
                    <a:lnTo>
                      <a:pt x="180" y="573"/>
                    </a:lnTo>
                    <a:lnTo>
                      <a:pt x="159" y="627"/>
                    </a:lnTo>
                    <a:lnTo>
                      <a:pt x="140" y="681"/>
                    </a:lnTo>
                    <a:lnTo>
                      <a:pt x="121" y="738"/>
                    </a:lnTo>
                    <a:lnTo>
                      <a:pt x="104" y="796"/>
                    </a:lnTo>
                    <a:lnTo>
                      <a:pt x="88" y="856"/>
                    </a:lnTo>
                    <a:lnTo>
                      <a:pt x="73" y="918"/>
                    </a:lnTo>
                    <a:lnTo>
                      <a:pt x="59" y="980"/>
                    </a:lnTo>
                    <a:lnTo>
                      <a:pt x="47" y="1043"/>
                    </a:lnTo>
                    <a:lnTo>
                      <a:pt x="36" y="1109"/>
                    </a:lnTo>
                    <a:lnTo>
                      <a:pt x="26" y="1175"/>
                    </a:lnTo>
                    <a:lnTo>
                      <a:pt x="18" y="1242"/>
                    </a:lnTo>
                    <a:lnTo>
                      <a:pt x="11" y="1310"/>
                    </a:lnTo>
                    <a:lnTo>
                      <a:pt x="6" y="1377"/>
                    </a:lnTo>
                    <a:lnTo>
                      <a:pt x="2" y="1442"/>
                    </a:lnTo>
                    <a:lnTo>
                      <a:pt x="0" y="1507"/>
                    </a:lnTo>
                    <a:lnTo>
                      <a:pt x="0" y="1571"/>
                    </a:lnTo>
                    <a:lnTo>
                      <a:pt x="1" y="1635"/>
                    </a:lnTo>
                    <a:lnTo>
                      <a:pt x="4" y="1696"/>
                    </a:lnTo>
                    <a:lnTo>
                      <a:pt x="8" y="1756"/>
                    </a:lnTo>
                    <a:lnTo>
                      <a:pt x="12" y="1817"/>
                    </a:lnTo>
                    <a:lnTo>
                      <a:pt x="20" y="1874"/>
                    </a:lnTo>
                    <a:lnTo>
                      <a:pt x="28" y="1930"/>
                    </a:lnTo>
                    <a:lnTo>
                      <a:pt x="38" y="1986"/>
                    </a:lnTo>
                    <a:lnTo>
                      <a:pt x="48" y="2038"/>
                    </a:lnTo>
                    <a:lnTo>
                      <a:pt x="60" y="2089"/>
                    </a:lnTo>
                    <a:lnTo>
                      <a:pt x="75" y="2140"/>
                    </a:lnTo>
                    <a:lnTo>
                      <a:pt x="89" y="2187"/>
                    </a:lnTo>
                    <a:lnTo>
                      <a:pt x="104" y="2233"/>
                    </a:lnTo>
                    <a:lnTo>
                      <a:pt x="121" y="2277"/>
                    </a:lnTo>
                    <a:lnTo>
                      <a:pt x="140" y="2318"/>
                    </a:lnTo>
                    <a:lnTo>
                      <a:pt x="159" y="2357"/>
                    </a:lnTo>
                    <a:lnTo>
                      <a:pt x="180" y="2394"/>
                    </a:lnTo>
                    <a:lnTo>
                      <a:pt x="201" y="2428"/>
                    </a:lnTo>
                    <a:lnTo>
                      <a:pt x="223" y="2460"/>
                    </a:lnTo>
                    <a:lnTo>
                      <a:pt x="246" y="2489"/>
                    </a:lnTo>
                    <a:lnTo>
                      <a:pt x="271" y="2516"/>
                    </a:lnTo>
                    <a:lnTo>
                      <a:pt x="296" y="2539"/>
                    </a:lnTo>
                    <a:lnTo>
                      <a:pt x="323" y="2560"/>
                    </a:lnTo>
                    <a:lnTo>
                      <a:pt x="351" y="2577"/>
                    </a:lnTo>
                    <a:lnTo>
                      <a:pt x="378" y="2593"/>
                    </a:lnTo>
                    <a:lnTo>
                      <a:pt x="407" y="2604"/>
                    </a:lnTo>
                    <a:lnTo>
                      <a:pt x="437" y="2613"/>
                    </a:lnTo>
                    <a:lnTo>
                      <a:pt x="467" y="2617"/>
                    </a:lnTo>
                    <a:lnTo>
                      <a:pt x="498" y="2620"/>
                    </a:lnTo>
                    <a:lnTo>
                      <a:pt x="529" y="2619"/>
                    </a:lnTo>
                    <a:lnTo>
                      <a:pt x="560" y="2613"/>
                    </a:lnTo>
                    <a:lnTo>
                      <a:pt x="590" y="2605"/>
                    </a:lnTo>
                    <a:lnTo>
                      <a:pt x="621" y="2594"/>
                    </a:lnTo>
                    <a:lnTo>
                      <a:pt x="651" y="2580"/>
                    </a:lnTo>
                    <a:lnTo>
                      <a:pt x="681" y="2562"/>
                    </a:lnTo>
                    <a:lnTo>
                      <a:pt x="711" y="2542"/>
                    </a:lnTo>
                    <a:lnTo>
                      <a:pt x="740" y="2518"/>
                    </a:lnTo>
                    <a:lnTo>
                      <a:pt x="769" y="2493"/>
                    </a:lnTo>
                    <a:lnTo>
                      <a:pt x="798" y="2464"/>
                    </a:lnTo>
                    <a:lnTo>
                      <a:pt x="825" y="2433"/>
                    </a:lnTo>
                    <a:lnTo>
                      <a:pt x="853" y="2398"/>
                    </a:lnTo>
                    <a:lnTo>
                      <a:pt x="880" y="2362"/>
                    </a:lnTo>
                    <a:lnTo>
                      <a:pt x="906" y="2323"/>
                    </a:lnTo>
                    <a:lnTo>
                      <a:pt x="932" y="2282"/>
                    </a:lnTo>
                    <a:lnTo>
                      <a:pt x="956" y="2239"/>
                    </a:lnTo>
                    <a:lnTo>
                      <a:pt x="981" y="2194"/>
                    </a:lnTo>
                    <a:lnTo>
                      <a:pt x="1004" y="2146"/>
                    </a:lnTo>
                    <a:lnTo>
                      <a:pt x="1026" y="2097"/>
                    </a:lnTo>
                    <a:lnTo>
                      <a:pt x="1047" y="2046"/>
                    </a:lnTo>
                    <a:lnTo>
                      <a:pt x="1068" y="1993"/>
                    </a:lnTo>
                    <a:lnTo>
                      <a:pt x="1088" y="1938"/>
                    </a:lnTo>
                    <a:lnTo>
                      <a:pt x="1106" y="1881"/>
                    </a:lnTo>
                    <a:lnTo>
                      <a:pt x="1124" y="1823"/>
                    </a:lnTo>
                    <a:lnTo>
                      <a:pt x="1139" y="1763"/>
                    </a:lnTo>
                    <a:lnTo>
                      <a:pt x="1155" y="1702"/>
                    </a:lnTo>
                    <a:lnTo>
                      <a:pt x="1168" y="1639"/>
                    </a:lnTo>
                    <a:lnTo>
                      <a:pt x="1180" y="1576"/>
                    </a:lnTo>
                    <a:lnTo>
                      <a:pt x="1192" y="1510"/>
                    </a:lnTo>
                    <a:lnTo>
                      <a:pt x="1201" y="1445"/>
                    </a:lnTo>
                    <a:lnTo>
                      <a:pt x="1210" y="1377"/>
                    </a:lnTo>
                    <a:lnTo>
                      <a:pt x="1217" y="1310"/>
                    </a:lnTo>
                    <a:lnTo>
                      <a:pt x="1222" y="1243"/>
                    </a:lnTo>
                    <a:lnTo>
                      <a:pt x="1226" y="1177"/>
                    </a:lnTo>
                    <a:lnTo>
                      <a:pt x="1227" y="1111"/>
                    </a:lnTo>
                    <a:lnTo>
                      <a:pt x="1228" y="1048"/>
                    </a:lnTo>
                    <a:lnTo>
                      <a:pt x="1227" y="984"/>
                    </a:lnTo>
                    <a:lnTo>
                      <a:pt x="1225" y="923"/>
                    </a:lnTo>
                    <a:lnTo>
                      <a:pt x="1220" y="862"/>
                    </a:lnTo>
                    <a:lnTo>
                      <a:pt x="1215" y="803"/>
                    </a:lnTo>
                    <a:lnTo>
                      <a:pt x="1208" y="745"/>
                    </a:lnTo>
                    <a:lnTo>
                      <a:pt x="1199" y="689"/>
                    </a:lnTo>
                    <a:lnTo>
                      <a:pt x="1190" y="634"/>
                    </a:lnTo>
                    <a:lnTo>
                      <a:pt x="1179" y="581"/>
                    </a:lnTo>
                    <a:lnTo>
                      <a:pt x="1167" y="529"/>
                    </a:lnTo>
                    <a:lnTo>
                      <a:pt x="1154" y="480"/>
                    </a:lnTo>
                    <a:lnTo>
                      <a:pt x="1139" y="432"/>
                    </a:lnTo>
                    <a:lnTo>
                      <a:pt x="1123" y="386"/>
                    </a:lnTo>
                    <a:lnTo>
                      <a:pt x="1106" y="343"/>
                    </a:lnTo>
                    <a:lnTo>
                      <a:pt x="1088" y="302"/>
                    </a:lnTo>
                    <a:lnTo>
                      <a:pt x="1068" y="263"/>
                    </a:lnTo>
                    <a:lnTo>
                      <a:pt x="1048" y="226"/>
                    </a:lnTo>
                    <a:lnTo>
                      <a:pt x="1027" y="191"/>
                    </a:lnTo>
                    <a:lnTo>
                      <a:pt x="1004" y="159"/>
                    </a:lnTo>
                    <a:lnTo>
                      <a:pt x="981" y="130"/>
                    </a:lnTo>
                    <a:lnTo>
                      <a:pt x="956" y="103"/>
                    </a:lnTo>
                    <a:lnTo>
                      <a:pt x="931" y="80"/>
                    </a:lnTo>
                    <a:lnTo>
                      <a:pt x="904" y="59"/>
                    </a:lnTo>
                    <a:lnTo>
                      <a:pt x="877" y="41"/>
                    </a:lnTo>
                    <a:lnTo>
                      <a:pt x="850" y="27"/>
                    </a:lnTo>
                    <a:lnTo>
                      <a:pt x="821" y="14"/>
                    </a:lnTo>
                    <a:lnTo>
                      <a:pt x="791" y="6"/>
                    </a:lnTo>
                    <a:lnTo>
                      <a:pt x="760" y="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9" name="Freeform 91"/>
              <p:cNvSpPr>
                <a:spLocks noEditPoints="1"/>
              </p:cNvSpPr>
              <p:nvPr/>
            </p:nvSpPr>
            <p:spPr bwMode="auto">
              <a:xfrm>
                <a:off x="1483" y="183"/>
                <a:ext cx="203" cy="402"/>
              </a:xfrm>
              <a:custGeom>
                <a:avLst/>
                <a:gdLst/>
                <a:ahLst/>
                <a:cxnLst>
                  <a:cxn ang="0">
                    <a:pos x="419" y="228"/>
                  </a:cxn>
                  <a:cxn ang="0">
                    <a:pos x="294" y="411"/>
                  </a:cxn>
                  <a:cxn ang="0">
                    <a:pos x="186" y="635"/>
                  </a:cxn>
                  <a:cxn ang="0">
                    <a:pos x="101" y="893"/>
                  </a:cxn>
                  <a:cxn ang="0">
                    <a:pos x="38" y="1179"/>
                  </a:cxn>
                  <a:cxn ang="0">
                    <a:pos x="2" y="1547"/>
                  </a:cxn>
                  <a:cxn ang="0">
                    <a:pos x="16" y="1951"/>
                  </a:cxn>
                  <a:cxn ang="0">
                    <a:pos x="89" y="2299"/>
                  </a:cxn>
                  <a:cxn ang="0">
                    <a:pos x="214" y="2572"/>
                  </a:cxn>
                  <a:cxn ang="0">
                    <a:pos x="383" y="2750"/>
                  </a:cxn>
                  <a:cxn ang="0">
                    <a:pos x="574" y="2815"/>
                  </a:cxn>
                  <a:cxn ang="0">
                    <a:pos x="701" y="2801"/>
                  </a:cxn>
                  <a:cxn ang="0">
                    <a:pos x="826" y="2746"/>
                  </a:cxn>
                  <a:cxn ang="0">
                    <a:pos x="957" y="2637"/>
                  </a:cxn>
                  <a:cxn ang="0">
                    <a:pos x="1088" y="2470"/>
                  </a:cxn>
                  <a:cxn ang="0">
                    <a:pos x="1202" y="2259"/>
                  </a:cxn>
                  <a:cxn ang="0">
                    <a:pos x="1295" y="2011"/>
                  </a:cxn>
                  <a:cxn ang="0">
                    <a:pos x="1365" y="1734"/>
                  </a:cxn>
                  <a:cxn ang="0">
                    <a:pos x="1409" y="1427"/>
                  </a:cxn>
                  <a:cxn ang="0">
                    <a:pos x="1421" y="1086"/>
                  </a:cxn>
                  <a:cxn ang="0">
                    <a:pos x="1393" y="771"/>
                  </a:cxn>
                  <a:cxn ang="0">
                    <a:pos x="1337" y="528"/>
                  </a:cxn>
                  <a:cxn ang="0">
                    <a:pos x="1269" y="352"/>
                  </a:cxn>
                  <a:cxn ang="0">
                    <a:pos x="1184" y="206"/>
                  </a:cxn>
                  <a:cxn ang="0">
                    <a:pos x="1083" y="98"/>
                  </a:cxn>
                  <a:cxn ang="0">
                    <a:pos x="970" y="29"/>
                  </a:cxn>
                  <a:cxn ang="0">
                    <a:pos x="847" y="1"/>
                  </a:cxn>
                  <a:cxn ang="0">
                    <a:pos x="720" y="14"/>
                  </a:cxn>
                  <a:cxn ang="0">
                    <a:pos x="596" y="70"/>
                  </a:cxn>
                  <a:cxn ang="0">
                    <a:pos x="531" y="2609"/>
                  </a:cxn>
                  <a:cxn ang="0">
                    <a:pos x="408" y="2510"/>
                  </a:cxn>
                  <a:cxn ang="0">
                    <a:pos x="303" y="2323"/>
                  </a:cxn>
                  <a:cxn ang="0">
                    <a:pos x="229" y="2059"/>
                  </a:cxn>
                  <a:cxn ang="0">
                    <a:pos x="195" y="1731"/>
                  </a:cxn>
                  <a:cxn ang="0">
                    <a:pos x="211" y="1351"/>
                  </a:cxn>
                  <a:cxn ang="0">
                    <a:pos x="254" y="1086"/>
                  </a:cxn>
                  <a:cxn ang="0">
                    <a:pos x="319" y="840"/>
                  </a:cxn>
                  <a:cxn ang="0">
                    <a:pos x="403" y="622"/>
                  </a:cxn>
                  <a:cxn ang="0">
                    <a:pos x="503" y="440"/>
                  </a:cxn>
                  <a:cxn ang="0">
                    <a:pos x="616" y="301"/>
                  </a:cxn>
                  <a:cxn ang="0">
                    <a:pos x="729" y="219"/>
                  </a:cxn>
                  <a:cxn ang="0">
                    <a:pos x="800" y="197"/>
                  </a:cxn>
                  <a:cxn ang="0">
                    <a:pos x="869" y="200"/>
                  </a:cxn>
                  <a:cxn ang="0">
                    <a:pos x="933" y="229"/>
                  </a:cxn>
                  <a:cxn ang="0">
                    <a:pos x="1016" y="306"/>
                  </a:cxn>
                  <a:cxn ang="0">
                    <a:pos x="1102" y="452"/>
                  </a:cxn>
                  <a:cxn ang="0">
                    <a:pos x="1167" y="640"/>
                  </a:cxn>
                  <a:cxn ang="0">
                    <a:pos x="1210" y="861"/>
                  </a:cxn>
                  <a:cxn ang="0">
                    <a:pos x="1227" y="1108"/>
                  </a:cxn>
                  <a:cxn ang="0">
                    <a:pos x="1218" y="1373"/>
                  </a:cxn>
                  <a:cxn ang="0">
                    <a:pos x="1184" y="1643"/>
                  </a:cxn>
                  <a:cxn ang="0">
                    <a:pos x="1126" y="1897"/>
                  </a:cxn>
                  <a:cxn ang="0">
                    <a:pos x="1049" y="2124"/>
                  </a:cxn>
                  <a:cxn ang="0">
                    <a:pos x="953" y="2319"/>
                  </a:cxn>
                  <a:cxn ang="0">
                    <a:pos x="844" y="2474"/>
                  </a:cxn>
                  <a:cxn ang="0">
                    <a:pos x="716" y="2584"/>
                  </a:cxn>
                  <a:cxn ang="0">
                    <a:pos x="644" y="2614"/>
                  </a:cxn>
                  <a:cxn ang="0">
                    <a:pos x="575" y="2619"/>
                  </a:cxn>
                </a:cxnLst>
                <a:rect l="0" t="0" r="r" b="b"/>
                <a:pathLst>
                  <a:path w="1423" h="2816">
                    <a:moveTo>
                      <a:pt x="535" y="112"/>
                    </a:moveTo>
                    <a:lnTo>
                      <a:pt x="512" y="133"/>
                    </a:lnTo>
                    <a:lnTo>
                      <a:pt x="488" y="155"/>
                    </a:lnTo>
                    <a:lnTo>
                      <a:pt x="464" y="178"/>
                    </a:lnTo>
                    <a:lnTo>
                      <a:pt x="442" y="202"/>
                    </a:lnTo>
                    <a:lnTo>
                      <a:pt x="419" y="228"/>
                    </a:lnTo>
                    <a:lnTo>
                      <a:pt x="397" y="256"/>
                    </a:lnTo>
                    <a:lnTo>
                      <a:pt x="376" y="284"/>
                    </a:lnTo>
                    <a:lnTo>
                      <a:pt x="355" y="314"/>
                    </a:lnTo>
                    <a:lnTo>
                      <a:pt x="333" y="345"/>
                    </a:lnTo>
                    <a:lnTo>
                      <a:pt x="313" y="377"/>
                    </a:lnTo>
                    <a:lnTo>
                      <a:pt x="294" y="411"/>
                    </a:lnTo>
                    <a:lnTo>
                      <a:pt x="275" y="445"/>
                    </a:lnTo>
                    <a:lnTo>
                      <a:pt x="256" y="481"/>
                    </a:lnTo>
                    <a:lnTo>
                      <a:pt x="237" y="519"/>
                    </a:lnTo>
                    <a:lnTo>
                      <a:pt x="219" y="557"/>
                    </a:lnTo>
                    <a:lnTo>
                      <a:pt x="203" y="596"/>
                    </a:lnTo>
                    <a:lnTo>
                      <a:pt x="186" y="635"/>
                    </a:lnTo>
                    <a:lnTo>
                      <a:pt x="170" y="676"/>
                    </a:lnTo>
                    <a:lnTo>
                      <a:pt x="155" y="718"/>
                    </a:lnTo>
                    <a:lnTo>
                      <a:pt x="140" y="761"/>
                    </a:lnTo>
                    <a:lnTo>
                      <a:pt x="126" y="804"/>
                    </a:lnTo>
                    <a:lnTo>
                      <a:pt x="113" y="849"/>
                    </a:lnTo>
                    <a:lnTo>
                      <a:pt x="101" y="893"/>
                    </a:lnTo>
                    <a:lnTo>
                      <a:pt x="88" y="940"/>
                    </a:lnTo>
                    <a:lnTo>
                      <a:pt x="76" y="986"/>
                    </a:lnTo>
                    <a:lnTo>
                      <a:pt x="66" y="1033"/>
                    </a:lnTo>
                    <a:lnTo>
                      <a:pt x="56" y="1081"/>
                    </a:lnTo>
                    <a:lnTo>
                      <a:pt x="47" y="1129"/>
                    </a:lnTo>
                    <a:lnTo>
                      <a:pt x="38" y="1179"/>
                    </a:lnTo>
                    <a:lnTo>
                      <a:pt x="31" y="1228"/>
                    </a:lnTo>
                    <a:lnTo>
                      <a:pt x="24" y="1279"/>
                    </a:lnTo>
                    <a:lnTo>
                      <a:pt x="18" y="1330"/>
                    </a:lnTo>
                    <a:lnTo>
                      <a:pt x="11" y="1403"/>
                    </a:lnTo>
                    <a:lnTo>
                      <a:pt x="5" y="1476"/>
                    </a:lnTo>
                    <a:lnTo>
                      <a:pt x="2" y="1547"/>
                    </a:lnTo>
                    <a:lnTo>
                      <a:pt x="0" y="1617"/>
                    </a:lnTo>
                    <a:lnTo>
                      <a:pt x="0" y="1687"/>
                    </a:lnTo>
                    <a:lnTo>
                      <a:pt x="2" y="1755"/>
                    </a:lnTo>
                    <a:lnTo>
                      <a:pt x="5" y="1822"/>
                    </a:lnTo>
                    <a:lnTo>
                      <a:pt x="10" y="1888"/>
                    </a:lnTo>
                    <a:lnTo>
                      <a:pt x="16" y="1951"/>
                    </a:lnTo>
                    <a:lnTo>
                      <a:pt x="25" y="2014"/>
                    </a:lnTo>
                    <a:lnTo>
                      <a:pt x="35" y="2075"/>
                    </a:lnTo>
                    <a:lnTo>
                      <a:pt x="46" y="2134"/>
                    </a:lnTo>
                    <a:lnTo>
                      <a:pt x="59" y="2191"/>
                    </a:lnTo>
                    <a:lnTo>
                      <a:pt x="74" y="2246"/>
                    </a:lnTo>
                    <a:lnTo>
                      <a:pt x="89" y="2299"/>
                    </a:lnTo>
                    <a:lnTo>
                      <a:pt x="107" y="2350"/>
                    </a:lnTo>
                    <a:lnTo>
                      <a:pt x="126" y="2399"/>
                    </a:lnTo>
                    <a:lnTo>
                      <a:pt x="146" y="2446"/>
                    </a:lnTo>
                    <a:lnTo>
                      <a:pt x="167" y="2490"/>
                    </a:lnTo>
                    <a:lnTo>
                      <a:pt x="190" y="2533"/>
                    </a:lnTo>
                    <a:lnTo>
                      <a:pt x="214" y="2572"/>
                    </a:lnTo>
                    <a:lnTo>
                      <a:pt x="239" y="2609"/>
                    </a:lnTo>
                    <a:lnTo>
                      <a:pt x="266" y="2642"/>
                    </a:lnTo>
                    <a:lnTo>
                      <a:pt x="294" y="2673"/>
                    </a:lnTo>
                    <a:lnTo>
                      <a:pt x="322" y="2702"/>
                    </a:lnTo>
                    <a:lnTo>
                      <a:pt x="352" y="2728"/>
                    </a:lnTo>
                    <a:lnTo>
                      <a:pt x="383" y="2750"/>
                    </a:lnTo>
                    <a:lnTo>
                      <a:pt x="416" y="2769"/>
                    </a:lnTo>
                    <a:lnTo>
                      <a:pt x="449" y="2786"/>
                    </a:lnTo>
                    <a:lnTo>
                      <a:pt x="482" y="2798"/>
                    </a:lnTo>
                    <a:lnTo>
                      <a:pt x="518" y="2807"/>
                    </a:lnTo>
                    <a:lnTo>
                      <a:pt x="554" y="2813"/>
                    </a:lnTo>
                    <a:lnTo>
                      <a:pt x="574" y="2815"/>
                    </a:lnTo>
                    <a:lnTo>
                      <a:pt x="595" y="2816"/>
                    </a:lnTo>
                    <a:lnTo>
                      <a:pt x="616" y="2815"/>
                    </a:lnTo>
                    <a:lnTo>
                      <a:pt x="637" y="2813"/>
                    </a:lnTo>
                    <a:lnTo>
                      <a:pt x="658" y="2810"/>
                    </a:lnTo>
                    <a:lnTo>
                      <a:pt x="679" y="2806"/>
                    </a:lnTo>
                    <a:lnTo>
                      <a:pt x="701" y="2801"/>
                    </a:lnTo>
                    <a:lnTo>
                      <a:pt x="722" y="2795"/>
                    </a:lnTo>
                    <a:lnTo>
                      <a:pt x="743" y="2787"/>
                    </a:lnTo>
                    <a:lnTo>
                      <a:pt x="764" y="2778"/>
                    </a:lnTo>
                    <a:lnTo>
                      <a:pt x="784" y="2768"/>
                    </a:lnTo>
                    <a:lnTo>
                      <a:pt x="805" y="2758"/>
                    </a:lnTo>
                    <a:lnTo>
                      <a:pt x="826" y="2746"/>
                    </a:lnTo>
                    <a:lnTo>
                      <a:pt x="846" y="2732"/>
                    </a:lnTo>
                    <a:lnTo>
                      <a:pt x="866" y="2718"/>
                    </a:lnTo>
                    <a:lnTo>
                      <a:pt x="886" y="2702"/>
                    </a:lnTo>
                    <a:lnTo>
                      <a:pt x="910" y="2682"/>
                    </a:lnTo>
                    <a:lnTo>
                      <a:pt x="933" y="2661"/>
                    </a:lnTo>
                    <a:lnTo>
                      <a:pt x="957" y="2637"/>
                    </a:lnTo>
                    <a:lnTo>
                      <a:pt x="980" y="2613"/>
                    </a:lnTo>
                    <a:lnTo>
                      <a:pt x="1002" y="2587"/>
                    </a:lnTo>
                    <a:lnTo>
                      <a:pt x="1024" y="2559"/>
                    </a:lnTo>
                    <a:lnTo>
                      <a:pt x="1047" y="2532"/>
                    </a:lnTo>
                    <a:lnTo>
                      <a:pt x="1068" y="2502"/>
                    </a:lnTo>
                    <a:lnTo>
                      <a:pt x="1088" y="2470"/>
                    </a:lnTo>
                    <a:lnTo>
                      <a:pt x="1109" y="2438"/>
                    </a:lnTo>
                    <a:lnTo>
                      <a:pt x="1128" y="2405"/>
                    </a:lnTo>
                    <a:lnTo>
                      <a:pt x="1147" y="2370"/>
                    </a:lnTo>
                    <a:lnTo>
                      <a:pt x="1166" y="2333"/>
                    </a:lnTo>
                    <a:lnTo>
                      <a:pt x="1184" y="2297"/>
                    </a:lnTo>
                    <a:lnTo>
                      <a:pt x="1202" y="2259"/>
                    </a:lnTo>
                    <a:lnTo>
                      <a:pt x="1218" y="2220"/>
                    </a:lnTo>
                    <a:lnTo>
                      <a:pt x="1235" y="2181"/>
                    </a:lnTo>
                    <a:lnTo>
                      <a:pt x="1252" y="2140"/>
                    </a:lnTo>
                    <a:lnTo>
                      <a:pt x="1266" y="2097"/>
                    </a:lnTo>
                    <a:lnTo>
                      <a:pt x="1282" y="2055"/>
                    </a:lnTo>
                    <a:lnTo>
                      <a:pt x="1295" y="2011"/>
                    </a:lnTo>
                    <a:lnTo>
                      <a:pt x="1308" y="1967"/>
                    </a:lnTo>
                    <a:lnTo>
                      <a:pt x="1322" y="1922"/>
                    </a:lnTo>
                    <a:lnTo>
                      <a:pt x="1334" y="1876"/>
                    </a:lnTo>
                    <a:lnTo>
                      <a:pt x="1345" y="1830"/>
                    </a:lnTo>
                    <a:lnTo>
                      <a:pt x="1355" y="1782"/>
                    </a:lnTo>
                    <a:lnTo>
                      <a:pt x="1365" y="1734"/>
                    </a:lnTo>
                    <a:lnTo>
                      <a:pt x="1375" y="1685"/>
                    </a:lnTo>
                    <a:lnTo>
                      <a:pt x="1383" y="1636"/>
                    </a:lnTo>
                    <a:lnTo>
                      <a:pt x="1390" y="1587"/>
                    </a:lnTo>
                    <a:lnTo>
                      <a:pt x="1397" y="1537"/>
                    </a:lnTo>
                    <a:lnTo>
                      <a:pt x="1404" y="1486"/>
                    </a:lnTo>
                    <a:lnTo>
                      <a:pt x="1409" y="1427"/>
                    </a:lnTo>
                    <a:lnTo>
                      <a:pt x="1415" y="1369"/>
                    </a:lnTo>
                    <a:lnTo>
                      <a:pt x="1418" y="1311"/>
                    </a:lnTo>
                    <a:lnTo>
                      <a:pt x="1420" y="1254"/>
                    </a:lnTo>
                    <a:lnTo>
                      <a:pt x="1421" y="1197"/>
                    </a:lnTo>
                    <a:lnTo>
                      <a:pt x="1423" y="1141"/>
                    </a:lnTo>
                    <a:lnTo>
                      <a:pt x="1421" y="1086"/>
                    </a:lnTo>
                    <a:lnTo>
                      <a:pt x="1419" y="1031"/>
                    </a:lnTo>
                    <a:lnTo>
                      <a:pt x="1416" y="977"/>
                    </a:lnTo>
                    <a:lnTo>
                      <a:pt x="1411" y="924"/>
                    </a:lnTo>
                    <a:lnTo>
                      <a:pt x="1407" y="872"/>
                    </a:lnTo>
                    <a:lnTo>
                      <a:pt x="1400" y="821"/>
                    </a:lnTo>
                    <a:lnTo>
                      <a:pt x="1393" y="771"/>
                    </a:lnTo>
                    <a:lnTo>
                      <a:pt x="1385" y="722"/>
                    </a:lnTo>
                    <a:lnTo>
                      <a:pt x="1375" y="674"/>
                    </a:lnTo>
                    <a:lnTo>
                      <a:pt x="1365" y="626"/>
                    </a:lnTo>
                    <a:lnTo>
                      <a:pt x="1356" y="592"/>
                    </a:lnTo>
                    <a:lnTo>
                      <a:pt x="1347" y="560"/>
                    </a:lnTo>
                    <a:lnTo>
                      <a:pt x="1337" y="528"/>
                    </a:lnTo>
                    <a:lnTo>
                      <a:pt x="1327" y="497"/>
                    </a:lnTo>
                    <a:lnTo>
                      <a:pt x="1317" y="466"/>
                    </a:lnTo>
                    <a:lnTo>
                      <a:pt x="1306" y="436"/>
                    </a:lnTo>
                    <a:lnTo>
                      <a:pt x="1295" y="407"/>
                    </a:lnTo>
                    <a:lnTo>
                      <a:pt x="1283" y="378"/>
                    </a:lnTo>
                    <a:lnTo>
                      <a:pt x="1269" y="352"/>
                    </a:lnTo>
                    <a:lnTo>
                      <a:pt x="1257" y="325"/>
                    </a:lnTo>
                    <a:lnTo>
                      <a:pt x="1243" y="299"/>
                    </a:lnTo>
                    <a:lnTo>
                      <a:pt x="1230" y="274"/>
                    </a:lnTo>
                    <a:lnTo>
                      <a:pt x="1214" y="250"/>
                    </a:lnTo>
                    <a:lnTo>
                      <a:pt x="1200" y="227"/>
                    </a:lnTo>
                    <a:lnTo>
                      <a:pt x="1184" y="206"/>
                    </a:lnTo>
                    <a:lnTo>
                      <a:pt x="1167" y="185"/>
                    </a:lnTo>
                    <a:lnTo>
                      <a:pt x="1152" y="165"/>
                    </a:lnTo>
                    <a:lnTo>
                      <a:pt x="1135" y="147"/>
                    </a:lnTo>
                    <a:lnTo>
                      <a:pt x="1119" y="129"/>
                    </a:lnTo>
                    <a:lnTo>
                      <a:pt x="1101" y="112"/>
                    </a:lnTo>
                    <a:lnTo>
                      <a:pt x="1083" y="98"/>
                    </a:lnTo>
                    <a:lnTo>
                      <a:pt x="1065" y="83"/>
                    </a:lnTo>
                    <a:lnTo>
                      <a:pt x="1047" y="70"/>
                    </a:lnTo>
                    <a:lnTo>
                      <a:pt x="1028" y="58"/>
                    </a:lnTo>
                    <a:lnTo>
                      <a:pt x="1009" y="47"/>
                    </a:lnTo>
                    <a:lnTo>
                      <a:pt x="990" y="38"/>
                    </a:lnTo>
                    <a:lnTo>
                      <a:pt x="970" y="29"/>
                    </a:lnTo>
                    <a:lnTo>
                      <a:pt x="950" y="21"/>
                    </a:lnTo>
                    <a:lnTo>
                      <a:pt x="930" y="14"/>
                    </a:lnTo>
                    <a:lnTo>
                      <a:pt x="909" y="9"/>
                    </a:lnTo>
                    <a:lnTo>
                      <a:pt x="889" y="5"/>
                    </a:lnTo>
                    <a:lnTo>
                      <a:pt x="868" y="2"/>
                    </a:lnTo>
                    <a:lnTo>
                      <a:pt x="847" y="1"/>
                    </a:lnTo>
                    <a:lnTo>
                      <a:pt x="826" y="0"/>
                    </a:lnTo>
                    <a:lnTo>
                      <a:pt x="805" y="1"/>
                    </a:lnTo>
                    <a:lnTo>
                      <a:pt x="784" y="2"/>
                    </a:lnTo>
                    <a:lnTo>
                      <a:pt x="763" y="5"/>
                    </a:lnTo>
                    <a:lnTo>
                      <a:pt x="742" y="10"/>
                    </a:lnTo>
                    <a:lnTo>
                      <a:pt x="720" y="14"/>
                    </a:lnTo>
                    <a:lnTo>
                      <a:pt x="699" y="21"/>
                    </a:lnTo>
                    <a:lnTo>
                      <a:pt x="678" y="29"/>
                    </a:lnTo>
                    <a:lnTo>
                      <a:pt x="658" y="38"/>
                    </a:lnTo>
                    <a:lnTo>
                      <a:pt x="637" y="47"/>
                    </a:lnTo>
                    <a:lnTo>
                      <a:pt x="616" y="58"/>
                    </a:lnTo>
                    <a:lnTo>
                      <a:pt x="596" y="70"/>
                    </a:lnTo>
                    <a:lnTo>
                      <a:pt x="575" y="83"/>
                    </a:lnTo>
                    <a:lnTo>
                      <a:pt x="555" y="98"/>
                    </a:lnTo>
                    <a:lnTo>
                      <a:pt x="535" y="112"/>
                    </a:lnTo>
                    <a:close/>
                    <a:moveTo>
                      <a:pt x="575" y="2619"/>
                    </a:moveTo>
                    <a:lnTo>
                      <a:pt x="553" y="2615"/>
                    </a:lnTo>
                    <a:lnTo>
                      <a:pt x="531" y="2609"/>
                    </a:lnTo>
                    <a:lnTo>
                      <a:pt x="510" y="2598"/>
                    </a:lnTo>
                    <a:lnTo>
                      <a:pt x="489" y="2586"/>
                    </a:lnTo>
                    <a:lnTo>
                      <a:pt x="468" y="2571"/>
                    </a:lnTo>
                    <a:lnTo>
                      <a:pt x="447" y="2553"/>
                    </a:lnTo>
                    <a:lnTo>
                      <a:pt x="427" y="2533"/>
                    </a:lnTo>
                    <a:lnTo>
                      <a:pt x="408" y="2510"/>
                    </a:lnTo>
                    <a:lnTo>
                      <a:pt x="389" y="2485"/>
                    </a:lnTo>
                    <a:lnTo>
                      <a:pt x="370" y="2457"/>
                    </a:lnTo>
                    <a:lnTo>
                      <a:pt x="352" y="2427"/>
                    </a:lnTo>
                    <a:lnTo>
                      <a:pt x="336" y="2395"/>
                    </a:lnTo>
                    <a:lnTo>
                      <a:pt x="319" y="2360"/>
                    </a:lnTo>
                    <a:lnTo>
                      <a:pt x="303" y="2323"/>
                    </a:lnTo>
                    <a:lnTo>
                      <a:pt x="289" y="2284"/>
                    </a:lnTo>
                    <a:lnTo>
                      <a:pt x="275" y="2243"/>
                    </a:lnTo>
                    <a:lnTo>
                      <a:pt x="261" y="2200"/>
                    </a:lnTo>
                    <a:lnTo>
                      <a:pt x="250" y="2155"/>
                    </a:lnTo>
                    <a:lnTo>
                      <a:pt x="239" y="2108"/>
                    </a:lnTo>
                    <a:lnTo>
                      <a:pt x="229" y="2059"/>
                    </a:lnTo>
                    <a:lnTo>
                      <a:pt x="220" y="2008"/>
                    </a:lnTo>
                    <a:lnTo>
                      <a:pt x="213" y="1956"/>
                    </a:lnTo>
                    <a:lnTo>
                      <a:pt x="206" y="1902"/>
                    </a:lnTo>
                    <a:lnTo>
                      <a:pt x="201" y="1847"/>
                    </a:lnTo>
                    <a:lnTo>
                      <a:pt x="197" y="1790"/>
                    </a:lnTo>
                    <a:lnTo>
                      <a:pt x="195" y="1731"/>
                    </a:lnTo>
                    <a:lnTo>
                      <a:pt x="194" y="1671"/>
                    </a:lnTo>
                    <a:lnTo>
                      <a:pt x="194" y="1609"/>
                    </a:lnTo>
                    <a:lnTo>
                      <a:pt x="196" y="1547"/>
                    </a:lnTo>
                    <a:lnTo>
                      <a:pt x="199" y="1482"/>
                    </a:lnTo>
                    <a:lnTo>
                      <a:pt x="205" y="1418"/>
                    </a:lnTo>
                    <a:lnTo>
                      <a:pt x="211" y="1351"/>
                    </a:lnTo>
                    <a:lnTo>
                      <a:pt x="217" y="1306"/>
                    </a:lnTo>
                    <a:lnTo>
                      <a:pt x="223" y="1261"/>
                    </a:lnTo>
                    <a:lnTo>
                      <a:pt x="229" y="1216"/>
                    </a:lnTo>
                    <a:lnTo>
                      <a:pt x="237" y="1172"/>
                    </a:lnTo>
                    <a:lnTo>
                      <a:pt x="245" y="1128"/>
                    </a:lnTo>
                    <a:lnTo>
                      <a:pt x="254" y="1086"/>
                    </a:lnTo>
                    <a:lnTo>
                      <a:pt x="264" y="1042"/>
                    </a:lnTo>
                    <a:lnTo>
                      <a:pt x="274" y="1001"/>
                    </a:lnTo>
                    <a:lnTo>
                      <a:pt x="284" y="960"/>
                    </a:lnTo>
                    <a:lnTo>
                      <a:pt x="295" y="919"/>
                    </a:lnTo>
                    <a:lnTo>
                      <a:pt x="307" y="879"/>
                    </a:lnTo>
                    <a:lnTo>
                      <a:pt x="319" y="840"/>
                    </a:lnTo>
                    <a:lnTo>
                      <a:pt x="331" y="802"/>
                    </a:lnTo>
                    <a:lnTo>
                      <a:pt x="346" y="764"/>
                    </a:lnTo>
                    <a:lnTo>
                      <a:pt x="359" y="727"/>
                    </a:lnTo>
                    <a:lnTo>
                      <a:pt x="373" y="691"/>
                    </a:lnTo>
                    <a:lnTo>
                      <a:pt x="388" y="656"/>
                    </a:lnTo>
                    <a:lnTo>
                      <a:pt x="403" y="622"/>
                    </a:lnTo>
                    <a:lnTo>
                      <a:pt x="419" y="589"/>
                    </a:lnTo>
                    <a:lnTo>
                      <a:pt x="435" y="557"/>
                    </a:lnTo>
                    <a:lnTo>
                      <a:pt x="452" y="527"/>
                    </a:lnTo>
                    <a:lnTo>
                      <a:pt x="469" y="497"/>
                    </a:lnTo>
                    <a:lnTo>
                      <a:pt x="485" y="468"/>
                    </a:lnTo>
                    <a:lnTo>
                      <a:pt x="503" y="440"/>
                    </a:lnTo>
                    <a:lnTo>
                      <a:pt x="522" y="414"/>
                    </a:lnTo>
                    <a:lnTo>
                      <a:pt x="540" y="389"/>
                    </a:lnTo>
                    <a:lnTo>
                      <a:pt x="559" y="365"/>
                    </a:lnTo>
                    <a:lnTo>
                      <a:pt x="577" y="342"/>
                    </a:lnTo>
                    <a:lnTo>
                      <a:pt x="597" y="321"/>
                    </a:lnTo>
                    <a:lnTo>
                      <a:pt x="616" y="301"/>
                    </a:lnTo>
                    <a:lnTo>
                      <a:pt x="636" y="283"/>
                    </a:lnTo>
                    <a:lnTo>
                      <a:pt x="657" y="266"/>
                    </a:lnTo>
                    <a:lnTo>
                      <a:pt x="682" y="247"/>
                    </a:lnTo>
                    <a:lnTo>
                      <a:pt x="706" y="231"/>
                    </a:lnTo>
                    <a:lnTo>
                      <a:pt x="718" y="225"/>
                    </a:lnTo>
                    <a:lnTo>
                      <a:pt x="729" y="219"/>
                    </a:lnTo>
                    <a:lnTo>
                      <a:pt x="742" y="214"/>
                    </a:lnTo>
                    <a:lnTo>
                      <a:pt x="754" y="208"/>
                    </a:lnTo>
                    <a:lnTo>
                      <a:pt x="766" y="205"/>
                    </a:lnTo>
                    <a:lnTo>
                      <a:pt x="777" y="201"/>
                    </a:lnTo>
                    <a:lnTo>
                      <a:pt x="789" y="199"/>
                    </a:lnTo>
                    <a:lnTo>
                      <a:pt x="800" y="197"/>
                    </a:lnTo>
                    <a:lnTo>
                      <a:pt x="813" y="196"/>
                    </a:lnTo>
                    <a:lnTo>
                      <a:pt x="824" y="195"/>
                    </a:lnTo>
                    <a:lnTo>
                      <a:pt x="835" y="196"/>
                    </a:lnTo>
                    <a:lnTo>
                      <a:pt x="846" y="196"/>
                    </a:lnTo>
                    <a:lnTo>
                      <a:pt x="857" y="198"/>
                    </a:lnTo>
                    <a:lnTo>
                      <a:pt x="869" y="200"/>
                    </a:lnTo>
                    <a:lnTo>
                      <a:pt x="879" y="204"/>
                    </a:lnTo>
                    <a:lnTo>
                      <a:pt x="890" y="207"/>
                    </a:lnTo>
                    <a:lnTo>
                      <a:pt x="901" y="211"/>
                    </a:lnTo>
                    <a:lnTo>
                      <a:pt x="912" y="217"/>
                    </a:lnTo>
                    <a:lnTo>
                      <a:pt x="923" y="223"/>
                    </a:lnTo>
                    <a:lnTo>
                      <a:pt x="933" y="229"/>
                    </a:lnTo>
                    <a:lnTo>
                      <a:pt x="945" y="236"/>
                    </a:lnTo>
                    <a:lnTo>
                      <a:pt x="955" y="244"/>
                    </a:lnTo>
                    <a:lnTo>
                      <a:pt x="966" y="253"/>
                    </a:lnTo>
                    <a:lnTo>
                      <a:pt x="976" y="262"/>
                    </a:lnTo>
                    <a:lnTo>
                      <a:pt x="996" y="283"/>
                    </a:lnTo>
                    <a:lnTo>
                      <a:pt x="1016" y="306"/>
                    </a:lnTo>
                    <a:lnTo>
                      <a:pt x="1032" y="327"/>
                    </a:lnTo>
                    <a:lnTo>
                      <a:pt x="1047" y="350"/>
                    </a:lnTo>
                    <a:lnTo>
                      <a:pt x="1062" y="373"/>
                    </a:lnTo>
                    <a:lnTo>
                      <a:pt x="1075" y="399"/>
                    </a:lnTo>
                    <a:lnTo>
                      <a:pt x="1090" y="424"/>
                    </a:lnTo>
                    <a:lnTo>
                      <a:pt x="1102" y="452"/>
                    </a:lnTo>
                    <a:lnTo>
                      <a:pt x="1115" y="481"/>
                    </a:lnTo>
                    <a:lnTo>
                      <a:pt x="1126" y="510"/>
                    </a:lnTo>
                    <a:lnTo>
                      <a:pt x="1138" y="541"/>
                    </a:lnTo>
                    <a:lnTo>
                      <a:pt x="1149" y="573"/>
                    </a:lnTo>
                    <a:lnTo>
                      <a:pt x="1159" y="606"/>
                    </a:lnTo>
                    <a:lnTo>
                      <a:pt x="1167" y="640"/>
                    </a:lnTo>
                    <a:lnTo>
                      <a:pt x="1176" y="675"/>
                    </a:lnTo>
                    <a:lnTo>
                      <a:pt x="1184" y="710"/>
                    </a:lnTo>
                    <a:lnTo>
                      <a:pt x="1192" y="747"/>
                    </a:lnTo>
                    <a:lnTo>
                      <a:pt x="1199" y="784"/>
                    </a:lnTo>
                    <a:lnTo>
                      <a:pt x="1204" y="823"/>
                    </a:lnTo>
                    <a:lnTo>
                      <a:pt x="1210" y="861"/>
                    </a:lnTo>
                    <a:lnTo>
                      <a:pt x="1214" y="901"/>
                    </a:lnTo>
                    <a:lnTo>
                      <a:pt x="1218" y="941"/>
                    </a:lnTo>
                    <a:lnTo>
                      <a:pt x="1222" y="982"/>
                    </a:lnTo>
                    <a:lnTo>
                      <a:pt x="1224" y="1023"/>
                    </a:lnTo>
                    <a:lnTo>
                      <a:pt x="1226" y="1066"/>
                    </a:lnTo>
                    <a:lnTo>
                      <a:pt x="1227" y="1108"/>
                    </a:lnTo>
                    <a:lnTo>
                      <a:pt x="1227" y="1152"/>
                    </a:lnTo>
                    <a:lnTo>
                      <a:pt x="1227" y="1195"/>
                    </a:lnTo>
                    <a:lnTo>
                      <a:pt x="1226" y="1240"/>
                    </a:lnTo>
                    <a:lnTo>
                      <a:pt x="1225" y="1284"/>
                    </a:lnTo>
                    <a:lnTo>
                      <a:pt x="1222" y="1329"/>
                    </a:lnTo>
                    <a:lnTo>
                      <a:pt x="1218" y="1373"/>
                    </a:lnTo>
                    <a:lnTo>
                      <a:pt x="1215" y="1419"/>
                    </a:lnTo>
                    <a:lnTo>
                      <a:pt x="1211" y="1465"/>
                    </a:lnTo>
                    <a:lnTo>
                      <a:pt x="1205" y="1509"/>
                    </a:lnTo>
                    <a:lnTo>
                      <a:pt x="1199" y="1555"/>
                    </a:lnTo>
                    <a:lnTo>
                      <a:pt x="1192" y="1599"/>
                    </a:lnTo>
                    <a:lnTo>
                      <a:pt x="1184" y="1643"/>
                    </a:lnTo>
                    <a:lnTo>
                      <a:pt x="1176" y="1687"/>
                    </a:lnTo>
                    <a:lnTo>
                      <a:pt x="1167" y="1730"/>
                    </a:lnTo>
                    <a:lnTo>
                      <a:pt x="1159" y="1772"/>
                    </a:lnTo>
                    <a:lnTo>
                      <a:pt x="1149" y="1814"/>
                    </a:lnTo>
                    <a:lnTo>
                      <a:pt x="1138" y="1856"/>
                    </a:lnTo>
                    <a:lnTo>
                      <a:pt x="1126" y="1897"/>
                    </a:lnTo>
                    <a:lnTo>
                      <a:pt x="1114" y="1937"/>
                    </a:lnTo>
                    <a:lnTo>
                      <a:pt x="1102" y="1976"/>
                    </a:lnTo>
                    <a:lnTo>
                      <a:pt x="1090" y="2014"/>
                    </a:lnTo>
                    <a:lnTo>
                      <a:pt x="1077" y="2052"/>
                    </a:lnTo>
                    <a:lnTo>
                      <a:pt x="1062" y="2088"/>
                    </a:lnTo>
                    <a:lnTo>
                      <a:pt x="1049" y="2124"/>
                    </a:lnTo>
                    <a:lnTo>
                      <a:pt x="1033" y="2160"/>
                    </a:lnTo>
                    <a:lnTo>
                      <a:pt x="1018" y="2193"/>
                    </a:lnTo>
                    <a:lnTo>
                      <a:pt x="1002" y="2226"/>
                    </a:lnTo>
                    <a:lnTo>
                      <a:pt x="987" y="2259"/>
                    </a:lnTo>
                    <a:lnTo>
                      <a:pt x="970" y="2289"/>
                    </a:lnTo>
                    <a:lnTo>
                      <a:pt x="953" y="2319"/>
                    </a:lnTo>
                    <a:lnTo>
                      <a:pt x="936" y="2348"/>
                    </a:lnTo>
                    <a:lnTo>
                      <a:pt x="918" y="2376"/>
                    </a:lnTo>
                    <a:lnTo>
                      <a:pt x="900" y="2401"/>
                    </a:lnTo>
                    <a:lnTo>
                      <a:pt x="881" y="2427"/>
                    </a:lnTo>
                    <a:lnTo>
                      <a:pt x="862" y="2450"/>
                    </a:lnTo>
                    <a:lnTo>
                      <a:pt x="844" y="2474"/>
                    </a:lnTo>
                    <a:lnTo>
                      <a:pt x="825" y="2495"/>
                    </a:lnTo>
                    <a:lnTo>
                      <a:pt x="805" y="2514"/>
                    </a:lnTo>
                    <a:lnTo>
                      <a:pt x="785" y="2533"/>
                    </a:lnTo>
                    <a:lnTo>
                      <a:pt x="765" y="2549"/>
                    </a:lnTo>
                    <a:lnTo>
                      <a:pt x="740" y="2568"/>
                    </a:lnTo>
                    <a:lnTo>
                      <a:pt x="716" y="2584"/>
                    </a:lnTo>
                    <a:lnTo>
                      <a:pt x="704" y="2591"/>
                    </a:lnTo>
                    <a:lnTo>
                      <a:pt x="692" y="2596"/>
                    </a:lnTo>
                    <a:lnTo>
                      <a:pt x="679" y="2602"/>
                    </a:lnTo>
                    <a:lnTo>
                      <a:pt x="667" y="2606"/>
                    </a:lnTo>
                    <a:lnTo>
                      <a:pt x="656" y="2611"/>
                    </a:lnTo>
                    <a:lnTo>
                      <a:pt x="644" y="2614"/>
                    </a:lnTo>
                    <a:lnTo>
                      <a:pt x="633" y="2616"/>
                    </a:lnTo>
                    <a:lnTo>
                      <a:pt x="621" y="2619"/>
                    </a:lnTo>
                    <a:lnTo>
                      <a:pt x="610" y="2620"/>
                    </a:lnTo>
                    <a:lnTo>
                      <a:pt x="597" y="2621"/>
                    </a:lnTo>
                    <a:lnTo>
                      <a:pt x="586" y="2620"/>
                    </a:lnTo>
                    <a:lnTo>
                      <a:pt x="575" y="2619"/>
                    </a:lnTo>
                    <a:lnTo>
                      <a:pt x="868" y="2"/>
                    </a:lnTo>
                    <a:lnTo>
                      <a:pt x="575" y="2619"/>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8" name="Freeform 90"/>
              <p:cNvSpPr>
                <a:spLocks/>
              </p:cNvSpPr>
              <p:nvPr/>
            </p:nvSpPr>
            <p:spPr bwMode="auto">
              <a:xfrm>
                <a:off x="2317" y="406"/>
                <a:ext cx="184" cy="175"/>
              </a:xfrm>
              <a:custGeom>
                <a:avLst/>
                <a:gdLst/>
                <a:ahLst/>
                <a:cxnLst>
                  <a:cxn ang="0">
                    <a:pos x="1284" y="525"/>
                  </a:cxn>
                  <a:cxn ang="0">
                    <a:pos x="1289" y="617"/>
                  </a:cxn>
                  <a:cxn ang="0">
                    <a:pos x="1279" y="708"/>
                  </a:cxn>
                  <a:cxn ang="0">
                    <a:pos x="1255" y="795"/>
                  </a:cxn>
                  <a:cxn ang="0">
                    <a:pos x="1220" y="877"/>
                  </a:cxn>
                  <a:cxn ang="0">
                    <a:pos x="1172" y="954"/>
                  </a:cxn>
                  <a:cxn ang="0">
                    <a:pos x="1113" y="1024"/>
                  </a:cxn>
                  <a:cxn ang="0">
                    <a:pos x="1045" y="1086"/>
                  </a:cxn>
                  <a:cxn ang="0">
                    <a:pos x="967" y="1139"/>
                  </a:cxn>
                  <a:cxn ang="0">
                    <a:pos x="881" y="1181"/>
                  </a:cxn>
                  <a:cxn ang="0">
                    <a:pos x="787" y="1211"/>
                  </a:cxn>
                  <a:cxn ang="0">
                    <a:pos x="690" y="1227"/>
                  </a:cxn>
                  <a:cxn ang="0">
                    <a:pos x="593" y="1229"/>
                  </a:cxn>
                  <a:cxn ang="0">
                    <a:pos x="500" y="1218"/>
                  </a:cxn>
                  <a:cxn ang="0">
                    <a:pos x="411" y="1194"/>
                  </a:cxn>
                  <a:cxn ang="0">
                    <a:pos x="327" y="1158"/>
                  </a:cxn>
                  <a:cxn ang="0">
                    <a:pos x="251" y="1111"/>
                  </a:cxn>
                  <a:cxn ang="0">
                    <a:pos x="181" y="1054"/>
                  </a:cxn>
                  <a:cxn ang="0">
                    <a:pos x="121" y="987"/>
                  </a:cxn>
                  <a:cxn ang="0">
                    <a:pos x="71" y="910"/>
                  </a:cxn>
                  <a:cxn ang="0">
                    <a:pos x="33" y="827"/>
                  </a:cxn>
                  <a:cxn ang="0">
                    <a:pos x="10" y="735"/>
                  </a:cxn>
                  <a:cxn ang="0">
                    <a:pos x="0" y="643"/>
                  </a:cxn>
                  <a:cxn ang="0">
                    <a:pos x="5" y="553"/>
                  </a:cxn>
                  <a:cxn ang="0">
                    <a:pos x="24" y="465"/>
                  </a:cxn>
                  <a:cxn ang="0">
                    <a:pos x="55" y="380"/>
                  </a:cxn>
                  <a:cxn ang="0">
                    <a:pos x="100" y="301"/>
                  </a:cxn>
                  <a:cxn ang="0">
                    <a:pos x="154" y="229"/>
                  </a:cxn>
                  <a:cxn ang="0">
                    <a:pos x="220" y="163"/>
                  </a:cxn>
                  <a:cxn ang="0">
                    <a:pos x="294" y="107"/>
                  </a:cxn>
                  <a:cxn ang="0">
                    <a:pos x="378" y="62"/>
                  </a:cxn>
                  <a:cxn ang="0">
                    <a:pos x="470" y="28"/>
                  </a:cxn>
                  <a:cxn ang="0">
                    <a:pos x="567" y="7"/>
                  </a:cxn>
                  <a:cxn ang="0">
                    <a:pos x="663" y="0"/>
                  </a:cxn>
                  <a:cxn ang="0">
                    <a:pos x="757" y="7"/>
                  </a:cxn>
                  <a:cxn ang="0">
                    <a:pos x="848" y="27"/>
                  </a:cxn>
                  <a:cxn ang="0">
                    <a:pos x="934" y="58"/>
                  </a:cxn>
                  <a:cxn ang="0">
                    <a:pos x="1014" y="102"/>
                  </a:cxn>
                  <a:cxn ang="0">
                    <a:pos x="1086" y="156"/>
                  </a:cxn>
                  <a:cxn ang="0">
                    <a:pos x="1149" y="220"/>
                  </a:cxn>
                  <a:cxn ang="0">
                    <a:pos x="1202" y="293"/>
                  </a:cxn>
                  <a:cxn ang="0">
                    <a:pos x="1243" y="375"/>
                  </a:cxn>
                  <a:cxn ang="0">
                    <a:pos x="1273" y="464"/>
                  </a:cxn>
                </a:cxnLst>
                <a:rect l="0" t="0" r="r" b="b"/>
                <a:pathLst>
                  <a:path w="1289" h="1230">
                    <a:moveTo>
                      <a:pt x="1273" y="464"/>
                    </a:moveTo>
                    <a:lnTo>
                      <a:pt x="1279" y="495"/>
                    </a:lnTo>
                    <a:lnTo>
                      <a:pt x="1284" y="525"/>
                    </a:lnTo>
                    <a:lnTo>
                      <a:pt x="1288" y="556"/>
                    </a:lnTo>
                    <a:lnTo>
                      <a:pt x="1289" y="586"/>
                    </a:lnTo>
                    <a:lnTo>
                      <a:pt x="1289" y="617"/>
                    </a:lnTo>
                    <a:lnTo>
                      <a:pt x="1286" y="647"/>
                    </a:lnTo>
                    <a:lnTo>
                      <a:pt x="1283" y="678"/>
                    </a:lnTo>
                    <a:lnTo>
                      <a:pt x="1279" y="708"/>
                    </a:lnTo>
                    <a:lnTo>
                      <a:pt x="1272" y="737"/>
                    </a:lnTo>
                    <a:lnTo>
                      <a:pt x="1264" y="766"/>
                    </a:lnTo>
                    <a:lnTo>
                      <a:pt x="1255" y="795"/>
                    </a:lnTo>
                    <a:lnTo>
                      <a:pt x="1245" y="822"/>
                    </a:lnTo>
                    <a:lnTo>
                      <a:pt x="1233" y="850"/>
                    </a:lnTo>
                    <a:lnTo>
                      <a:pt x="1220" y="877"/>
                    </a:lnTo>
                    <a:lnTo>
                      <a:pt x="1205" y="904"/>
                    </a:lnTo>
                    <a:lnTo>
                      <a:pt x="1190" y="929"/>
                    </a:lnTo>
                    <a:lnTo>
                      <a:pt x="1172" y="954"/>
                    </a:lnTo>
                    <a:lnTo>
                      <a:pt x="1154" y="978"/>
                    </a:lnTo>
                    <a:lnTo>
                      <a:pt x="1135" y="1002"/>
                    </a:lnTo>
                    <a:lnTo>
                      <a:pt x="1113" y="1024"/>
                    </a:lnTo>
                    <a:lnTo>
                      <a:pt x="1092" y="1046"/>
                    </a:lnTo>
                    <a:lnTo>
                      <a:pt x="1069" y="1067"/>
                    </a:lnTo>
                    <a:lnTo>
                      <a:pt x="1045" y="1086"/>
                    </a:lnTo>
                    <a:lnTo>
                      <a:pt x="1020" y="1105"/>
                    </a:lnTo>
                    <a:lnTo>
                      <a:pt x="995" y="1123"/>
                    </a:lnTo>
                    <a:lnTo>
                      <a:pt x="967" y="1139"/>
                    </a:lnTo>
                    <a:lnTo>
                      <a:pt x="939" y="1154"/>
                    </a:lnTo>
                    <a:lnTo>
                      <a:pt x="910" y="1169"/>
                    </a:lnTo>
                    <a:lnTo>
                      <a:pt x="881" y="1181"/>
                    </a:lnTo>
                    <a:lnTo>
                      <a:pt x="851" y="1192"/>
                    </a:lnTo>
                    <a:lnTo>
                      <a:pt x="820" y="1202"/>
                    </a:lnTo>
                    <a:lnTo>
                      <a:pt x="787" y="1211"/>
                    </a:lnTo>
                    <a:lnTo>
                      <a:pt x="754" y="1218"/>
                    </a:lnTo>
                    <a:lnTo>
                      <a:pt x="722" y="1223"/>
                    </a:lnTo>
                    <a:lnTo>
                      <a:pt x="690" y="1227"/>
                    </a:lnTo>
                    <a:lnTo>
                      <a:pt x="658" y="1229"/>
                    </a:lnTo>
                    <a:lnTo>
                      <a:pt x="625" y="1230"/>
                    </a:lnTo>
                    <a:lnTo>
                      <a:pt x="593" y="1229"/>
                    </a:lnTo>
                    <a:lnTo>
                      <a:pt x="562" y="1227"/>
                    </a:lnTo>
                    <a:lnTo>
                      <a:pt x="531" y="1223"/>
                    </a:lnTo>
                    <a:lnTo>
                      <a:pt x="500" y="1218"/>
                    </a:lnTo>
                    <a:lnTo>
                      <a:pt x="470" y="1211"/>
                    </a:lnTo>
                    <a:lnTo>
                      <a:pt x="440" y="1203"/>
                    </a:lnTo>
                    <a:lnTo>
                      <a:pt x="411" y="1194"/>
                    </a:lnTo>
                    <a:lnTo>
                      <a:pt x="383" y="1183"/>
                    </a:lnTo>
                    <a:lnTo>
                      <a:pt x="355" y="1171"/>
                    </a:lnTo>
                    <a:lnTo>
                      <a:pt x="327" y="1158"/>
                    </a:lnTo>
                    <a:lnTo>
                      <a:pt x="300" y="1143"/>
                    </a:lnTo>
                    <a:lnTo>
                      <a:pt x="275" y="1128"/>
                    </a:lnTo>
                    <a:lnTo>
                      <a:pt x="251" y="1111"/>
                    </a:lnTo>
                    <a:lnTo>
                      <a:pt x="226" y="1093"/>
                    </a:lnTo>
                    <a:lnTo>
                      <a:pt x="203" y="1074"/>
                    </a:lnTo>
                    <a:lnTo>
                      <a:pt x="181" y="1054"/>
                    </a:lnTo>
                    <a:lnTo>
                      <a:pt x="160" y="1033"/>
                    </a:lnTo>
                    <a:lnTo>
                      <a:pt x="140" y="1011"/>
                    </a:lnTo>
                    <a:lnTo>
                      <a:pt x="121" y="987"/>
                    </a:lnTo>
                    <a:lnTo>
                      <a:pt x="103" y="963"/>
                    </a:lnTo>
                    <a:lnTo>
                      <a:pt x="86" y="937"/>
                    </a:lnTo>
                    <a:lnTo>
                      <a:pt x="71" y="910"/>
                    </a:lnTo>
                    <a:lnTo>
                      <a:pt x="58" y="884"/>
                    </a:lnTo>
                    <a:lnTo>
                      <a:pt x="44" y="856"/>
                    </a:lnTo>
                    <a:lnTo>
                      <a:pt x="33" y="827"/>
                    </a:lnTo>
                    <a:lnTo>
                      <a:pt x="24" y="797"/>
                    </a:lnTo>
                    <a:lnTo>
                      <a:pt x="15" y="767"/>
                    </a:lnTo>
                    <a:lnTo>
                      <a:pt x="10" y="735"/>
                    </a:lnTo>
                    <a:lnTo>
                      <a:pt x="4" y="705"/>
                    </a:lnTo>
                    <a:lnTo>
                      <a:pt x="1" y="674"/>
                    </a:lnTo>
                    <a:lnTo>
                      <a:pt x="0" y="643"/>
                    </a:lnTo>
                    <a:lnTo>
                      <a:pt x="0" y="613"/>
                    </a:lnTo>
                    <a:lnTo>
                      <a:pt x="2" y="583"/>
                    </a:lnTo>
                    <a:lnTo>
                      <a:pt x="5" y="553"/>
                    </a:lnTo>
                    <a:lnTo>
                      <a:pt x="10" y="523"/>
                    </a:lnTo>
                    <a:lnTo>
                      <a:pt x="17" y="494"/>
                    </a:lnTo>
                    <a:lnTo>
                      <a:pt x="24" y="465"/>
                    </a:lnTo>
                    <a:lnTo>
                      <a:pt x="33" y="436"/>
                    </a:lnTo>
                    <a:lnTo>
                      <a:pt x="43" y="408"/>
                    </a:lnTo>
                    <a:lnTo>
                      <a:pt x="55" y="380"/>
                    </a:lnTo>
                    <a:lnTo>
                      <a:pt x="69" y="353"/>
                    </a:lnTo>
                    <a:lnTo>
                      <a:pt x="83" y="327"/>
                    </a:lnTo>
                    <a:lnTo>
                      <a:pt x="100" y="301"/>
                    </a:lnTo>
                    <a:lnTo>
                      <a:pt x="116" y="275"/>
                    </a:lnTo>
                    <a:lnTo>
                      <a:pt x="134" y="252"/>
                    </a:lnTo>
                    <a:lnTo>
                      <a:pt x="154" y="229"/>
                    </a:lnTo>
                    <a:lnTo>
                      <a:pt x="175" y="205"/>
                    </a:lnTo>
                    <a:lnTo>
                      <a:pt x="196" y="184"/>
                    </a:lnTo>
                    <a:lnTo>
                      <a:pt x="220" y="163"/>
                    </a:lnTo>
                    <a:lnTo>
                      <a:pt x="244" y="144"/>
                    </a:lnTo>
                    <a:lnTo>
                      <a:pt x="268" y="125"/>
                    </a:lnTo>
                    <a:lnTo>
                      <a:pt x="294" y="107"/>
                    </a:lnTo>
                    <a:lnTo>
                      <a:pt x="322" y="91"/>
                    </a:lnTo>
                    <a:lnTo>
                      <a:pt x="349" y="76"/>
                    </a:lnTo>
                    <a:lnTo>
                      <a:pt x="378" y="62"/>
                    </a:lnTo>
                    <a:lnTo>
                      <a:pt x="408" y="49"/>
                    </a:lnTo>
                    <a:lnTo>
                      <a:pt x="438" y="38"/>
                    </a:lnTo>
                    <a:lnTo>
                      <a:pt x="470" y="28"/>
                    </a:lnTo>
                    <a:lnTo>
                      <a:pt x="502" y="19"/>
                    </a:lnTo>
                    <a:lnTo>
                      <a:pt x="534" y="13"/>
                    </a:lnTo>
                    <a:lnTo>
                      <a:pt x="567" y="7"/>
                    </a:lnTo>
                    <a:lnTo>
                      <a:pt x="599" y="3"/>
                    </a:lnTo>
                    <a:lnTo>
                      <a:pt x="631" y="0"/>
                    </a:lnTo>
                    <a:lnTo>
                      <a:pt x="663" y="0"/>
                    </a:lnTo>
                    <a:lnTo>
                      <a:pt x="695" y="0"/>
                    </a:lnTo>
                    <a:lnTo>
                      <a:pt x="726" y="4"/>
                    </a:lnTo>
                    <a:lnTo>
                      <a:pt x="757" y="7"/>
                    </a:lnTo>
                    <a:lnTo>
                      <a:pt x="788" y="13"/>
                    </a:lnTo>
                    <a:lnTo>
                      <a:pt x="818" y="19"/>
                    </a:lnTo>
                    <a:lnTo>
                      <a:pt x="848" y="27"/>
                    </a:lnTo>
                    <a:lnTo>
                      <a:pt x="877" y="36"/>
                    </a:lnTo>
                    <a:lnTo>
                      <a:pt x="906" y="47"/>
                    </a:lnTo>
                    <a:lnTo>
                      <a:pt x="934" y="58"/>
                    </a:lnTo>
                    <a:lnTo>
                      <a:pt x="961" y="72"/>
                    </a:lnTo>
                    <a:lnTo>
                      <a:pt x="988" y="86"/>
                    </a:lnTo>
                    <a:lnTo>
                      <a:pt x="1014" y="102"/>
                    </a:lnTo>
                    <a:lnTo>
                      <a:pt x="1038" y="120"/>
                    </a:lnTo>
                    <a:lnTo>
                      <a:pt x="1062" y="137"/>
                    </a:lnTo>
                    <a:lnTo>
                      <a:pt x="1086" y="156"/>
                    </a:lnTo>
                    <a:lnTo>
                      <a:pt x="1108" y="176"/>
                    </a:lnTo>
                    <a:lnTo>
                      <a:pt x="1129" y="197"/>
                    </a:lnTo>
                    <a:lnTo>
                      <a:pt x="1149" y="220"/>
                    </a:lnTo>
                    <a:lnTo>
                      <a:pt x="1168" y="243"/>
                    </a:lnTo>
                    <a:lnTo>
                      <a:pt x="1186" y="268"/>
                    </a:lnTo>
                    <a:lnTo>
                      <a:pt x="1202" y="293"/>
                    </a:lnTo>
                    <a:lnTo>
                      <a:pt x="1218" y="319"/>
                    </a:lnTo>
                    <a:lnTo>
                      <a:pt x="1231" y="347"/>
                    </a:lnTo>
                    <a:lnTo>
                      <a:pt x="1243" y="375"/>
                    </a:lnTo>
                    <a:lnTo>
                      <a:pt x="1255" y="404"/>
                    </a:lnTo>
                    <a:lnTo>
                      <a:pt x="1264" y="433"/>
                    </a:lnTo>
                    <a:lnTo>
                      <a:pt x="1273" y="464"/>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7" name="Freeform 89"/>
              <p:cNvSpPr>
                <a:spLocks noEditPoints="1"/>
              </p:cNvSpPr>
              <p:nvPr/>
            </p:nvSpPr>
            <p:spPr bwMode="auto">
              <a:xfrm>
                <a:off x="2303" y="392"/>
                <a:ext cx="212" cy="203"/>
              </a:xfrm>
              <a:custGeom>
                <a:avLst/>
                <a:gdLst/>
                <a:ahLst/>
                <a:cxnLst>
                  <a:cxn ang="0">
                    <a:pos x="67" y="1023"/>
                  </a:cxn>
                  <a:cxn ang="0">
                    <a:pos x="161" y="1170"/>
                  </a:cxn>
                  <a:cxn ang="0">
                    <a:pos x="289" y="1287"/>
                  </a:cxn>
                  <a:cxn ang="0">
                    <a:pos x="442" y="1370"/>
                  </a:cxn>
                  <a:cxn ang="0">
                    <a:pos x="613" y="1417"/>
                  </a:cxn>
                  <a:cxn ang="0">
                    <a:pos x="795" y="1423"/>
                  </a:cxn>
                  <a:cxn ang="0">
                    <a:pos x="980" y="1383"/>
                  </a:cxn>
                  <a:cxn ang="0">
                    <a:pos x="1145" y="1302"/>
                  </a:cxn>
                  <a:cxn ang="0">
                    <a:pos x="1283" y="1189"/>
                  </a:cxn>
                  <a:cxn ang="0">
                    <a:pos x="1387" y="1048"/>
                  </a:cxn>
                  <a:cxn ang="0">
                    <a:pos x="1456" y="889"/>
                  </a:cxn>
                  <a:cxn ang="0">
                    <a:pos x="1482" y="717"/>
                  </a:cxn>
                  <a:cxn ang="0">
                    <a:pos x="1464" y="538"/>
                  </a:cxn>
                  <a:cxn ang="0">
                    <a:pos x="1400" y="371"/>
                  </a:cxn>
                  <a:cxn ang="0">
                    <a:pos x="1298" y="231"/>
                  </a:cxn>
                  <a:cxn ang="0">
                    <a:pos x="1165" y="119"/>
                  </a:cxn>
                  <a:cxn ang="0">
                    <a:pos x="1009" y="43"/>
                  </a:cxn>
                  <a:cxn ang="0">
                    <a:pos x="834" y="5"/>
                  </a:cxn>
                  <a:cxn ang="0">
                    <a:pos x="650" y="8"/>
                  </a:cxn>
                  <a:cxn ang="0">
                    <a:pos x="468" y="57"/>
                  </a:cxn>
                  <a:cxn ang="0">
                    <a:pos x="308" y="144"/>
                  </a:cxn>
                  <a:cxn ang="0">
                    <a:pos x="177" y="264"/>
                  </a:cxn>
                  <a:cxn ang="0">
                    <a:pos x="79" y="408"/>
                  </a:cxn>
                  <a:cxn ang="0">
                    <a:pos x="18" y="571"/>
                  </a:cxn>
                  <a:cxn ang="0">
                    <a:pos x="0" y="744"/>
                  </a:cxn>
                  <a:cxn ang="0">
                    <a:pos x="208" y="841"/>
                  </a:cxn>
                  <a:cxn ang="0">
                    <a:pos x="195" y="713"/>
                  </a:cxn>
                  <a:cxn ang="0">
                    <a:pos x="214" y="587"/>
                  </a:cxn>
                  <a:cxn ang="0">
                    <a:pos x="266" y="471"/>
                  </a:cxn>
                  <a:cxn ang="0">
                    <a:pos x="344" y="370"/>
                  </a:cxn>
                  <a:cxn ang="0">
                    <a:pos x="445" y="287"/>
                  </a:cxn>
                  <a:cxn ang="0">
                    <a:pos x="567" y="228"/>
                  </a:cxn>
                  <a:cxn ang="0">
                    <a:pos x="704" y="199"/>
                  </a:cxn>
                  <a:cxn ang="0">
                    <a:pos x="839" y="201"/>
                  </a:cxn>
                  <a:cxn ang="0">
                    <a:pos x="964" y="234"/>
                  </a:cxn>
                  <a:cxn ang="0">
                    <a:pos x="1077" y="295"/>
                  </a:cxn>
                  <a:cxn ang="0">
                    <a:pos x="1171" y="380"/>
                  </a:cxn>
                  <a:cxn ang="0">
                    <a:pos x="1240" y="486"/>
                  </a:cxn>
                  <a:cxn ang="0">
                    <a:pos x="1280" y="611"/>
                  </a:cxn>
                  <a:cxn ang="0">
                    <a:pos x="1287" y="739"/>
                  </a:cxn>
                  <a:cxn ang="0">
                    <a:pos x="1260" y="862"/>
                  </a:cxn>
                  <a:cxn ang="0">
                    <a:pos x="1204" y="976"/>
                  </a:cxn>
                  <a:cxn ang="0">
                    <a:pos x="1121" y="1075"/>
                  </a:cxn>
                  <a:cxn ang="0">
                    <a:pos x="1014" y="1153"/>
                  </a:cxn>
                  <a:cxn ang="0">
                    <a:pos x="889" y="1207"/>
                  </a:cxn>
                  <a:cxn ang="0">
                    <a:pos x="751" y="1230"/>
                  </a:cxn>
                  <a:cxn ang="0">
                    <a:pos x="618" y="1220"/>
                  </a:cxn>
                  <a:cxn ang="0">
                    <a:pos x="494" y="1181"/>
                  </a:cxn>
                  <a:cxn ang="0">
                    <a:pos x="385" y="1116"/>
                  </a:cxn>
                  <a:cxn ang="0">
                    <a:pos x="297" y="1026"/>
                  </a:cxn>
                  <a:cxn ang="0">
                    <a:pos x="232" y="917"/>
                  </a:cxn>
                </a:cxnLst>
                <a:rect l="0" t="0" r="r" b="b"/>
                <a:pathLst>
                  <a:path w="1483" h="1426">
                    <a:moveTo>
                      <a:pt x="18" y="887"/>
                    </a:moveTo>
                    <a:lnTo>
                      <a:pt x="28" y="923"/>
                    </a:lnTo>
                    <a:lnTo>
                      <a:pt x="39" y="957"/>
                    </a:lnTo>
                    <a:lnTo>
                      <a:pt x="51" y="991"/>
                    </a:lnTo>
                    <a:lnTo>
                      <a:pt x="67" y="1023"/>
                    </a:lnTo>
                    <a:lnTo>
                      <a:pt x="83" y="1054"/>
                    </a:lnTo>
                    <a:lnTo>
                      <a:pt x="100" y="1085"/>
                    </a:lnTo>
                    <a:lnTo>
                      <a:pt x="119" y="1114"/>
                    </a:lnTo>
                    <a:lnTo>
                      <a:pt x="140" y="1142"/>
                    </a:lnTo>
                    <a:lnTo>
                      <a:pt x="161" y="1170"/>
                    </a:lnTo>
                    <a:lnTo>
                      <a:pt x="185" y="1196"/>
                    </a:lnTo>
                    <a:lnTo>
                      <a:pt x="209" y="1220"/>
                    </a:lnTo>
                    <a:lnTo>
                      <a:pt x="234" y="1243"/>
                    </a:lnTo>
                    <a:lnTo>
                      <a:pt x="261" y="1266"/>
                    </a:lnTo>
                    <a:lnTo>
                      <a:pt x="289" y="1287"/>
                    </a:lnTo>
                    <a:lnTo>
                      <a:pt x="318" y="1307"/>
                    </a:lnTo>
                    <a:lnTo>
                      <a:pt x="348" y="1325"/>
                    </a:lnTo>
                    <a:lnTo>
                      <a:pt x="378" y="1341"/>
                    </a:lnTo>
                    <a:lnTo>
                      <a:pt x="410" y="1357"/>
                    </a:lnTo>
                    <a:lnTo>
                      <a:pt x="442" y="1370"/>
                    </a:lnTo>
                    <a:lnTo>
                      <a:pt x="474" y="1384"/>
                    </a:lnTo>
                    <a:lnTo>
                      <a:pt x="508" y="1394"/>
                    </a:lnTo>
                    <a:lnTo>
                      <a:pt x="543" y="1404"/>
                    </a:lnTo>
                    <a:lnTo>
                      <a:pt x="577" y="1412"/>
                    </a:lnTo>
                    <a:lnTo>
                      <a:pt x="613" y="1417"/>
                    </a:lnTo>
                    <a:lnTo>
                      <a:pt x="648" y="1422"/>
                    </a:lnTo>
                    <a:lnTo>
                      <a:pt x="685" y="1425"/>
                    </a:lnTo>
                    <a:lnTo>
                      <a:pt x="721" y="1426"/>
                    </a:lnTo>
                    <a:lnTo>
                      <a:pt x="758" y="1425"/>
                    </a:lnTo>
                    <a:lnTo>
                      <a:pt x="795" y="1423"/>
                    </a:lnTo>
                    <a:lnTo>
                      <a:pt x="832" y="1418"/>
                    </a:lnTo>
                    <a:lnTo>
                      <a:pt x="869" y="1412"/>
                    </a:lnTo>
                    <a:lnTo>
                      <a:pt x="907" y="1404"/>
                    </a:lnTo>
                    <a:lnTo>
                      <a:pt x="943" y="1394"/>
                    </a:lnTo>
                    <a:lnTo>
                      <a:pt x="980" y="1383"/>
                    </a:lnTo>
                    <a:lnTo>
                      <a:pt x="1014" y="1369"/>
                    </a:lnTo>
                    <a:lnTo>
                      <a:pt x="1049" y="1355"/>
                    </a:lnTo>
                    <a:lnTo>
                      <a:pt x="1082" y="1339"/>
                    </a:lnTo>
                    <a:lnTo>
                      <a:pt x="1114" y="1321"/>
                    </a:lnTo>
                    <a:lnTo>
                      <a:pt x="1145" y="1302"/>
                    </a:lnTo>
                    <a:lnTo>
                      <a:pt x="1175" y="1281"/>
                    </a:lnTo>
                    <a:lnTo>
                      <a:pt x="1204" y="1260"/>
                    </a:lnTo>
                    <a:lnTo>
                      <a:pt x="1230" y="1238"/>
                    </a:lnTo>
                    <a:lnTo>
                      <a:pt x="1257" y="1213"/>
                    </a:lnTo>
                    <a:lnTo>
                      <a:pt x="1283" y="1189"/>
                    </a:lnTo>
                    <a:lnTo>
                      <a:pt x="1306" y="1162"/>
                    </a:lnTo>
                    <a:lnTo>
                      <a:pt x="1328" y="1135"/>
                    </a:lnTo>
                    <a:lnTo>
                      <a:pt x="1349" y="1108"/>
                    </a:lnTo>
                    <a:lnTo>
                      <a:pt x="1369" y="1079"/>
                    </a:lnTo>
                    <a:lnTo>
                      <a:pt x="1387" y="1048"/>
                    </a:lnTo>
                    <a:lnTo>
                      <a:pt x="1403" y="1017"/>
                    </a:lnTo>
                    <a:lnTo>
                      <a:pt x="1419" y="986"/>
                    </a:lnTo>
                    <a:lnTo>
                      <a:pt x="1433" y="955"/>
                    </a:lnTo>
                    <a:lnTo>
                      <a:pt x="1444" y="921"/>
                    </a:lnTo>
                    <a:lnTo>
                      <a:pt x="1456" y="889"/>
                    </a:lnTo>
                    <a:lnTo>
                      <a:pt x="1464" y="855"/>
                    </a:lnTo>
                    <a:lnTo>
                      <a:pt x="1471" y="821"/>
                    </a:lnTo>
                    <a:lnTo>
                      <a:pt x="1477" y="787"/>
                    </a:lnTo>
                    <a:lnTo>
                      <a:pt x="1481" y="752"/>
                    </a:lnTo>
                    <a:lnTo>
                      <a:pt x="1482" y="717"/>
                    </a:lnTo>
                    <a:lnTo>
                      <a:pt x="1483" y="681"/>
                    </a:lnTo>
                    <a:lnTo>
                      <a:pt x="1481" y="646"/>
                    </a:lnTo>
                    <a:lnTo>
                      <a:pt x="1478" y="610"/>
                    </a:lnTo>
                    <a:lnTo>
                      <a:pt x="1472" y="574"/>
                    </a:lnTo>
                    <a:lnTo>
                      <a:pt x="1464" y="538"/>
                    </a:lnTo>
                    <a:lnTo>
                      <a:pt x="1454" y="504"/>
                    </a:lnTo>
                    <a:lnTo>
                      <a:pt x="1443" y="469"/>
                    </a:lnTo>
                    <a:lnTo>
                      <a:pt x="1431" y="436"/>
                    </a:lnTo>
                    <a:lnTo>
                      <a:pt x="1417" y="404"/>
                    </a:lnTo>
                    <a:lnTo>
                      <a:pt x="1400" y="371"/>
                    </a:lnTo>
                    <a:lnTo>
                      <a:pt x="1382" y="341"/>
                    </a:lnTo>
                    <a:lnTo>
                      <a:pt x="1363" y="312"/>
                    </a:lnTo>
                    <a:lnTo>
                      <a:pt x="1344" y="283"/>
                    </a:lnTo>
                    <a:lnTo>
                      <a:pt x="1321" y="256"/>
                    </a:lnTo>
                    <a:lnTo>
                      <a:pt x="1298" y="231"/>
                    </a:lnTo>
                    <a:lnTo>
                      <a:pt x="1274" y="206"/>
                    </a:lnTo>
                    <a:lnTo>
                      <a:pt x="1248" y="183"/>
                    </a:lnTo>
                    <a:lnTo>
                      <a:pt x="1222" y="161"/>
                    </a:lnTo>
                    <a:lnTo>
                      <a:pt x="1194" y="140"/>
                    </a:lnTo>
                    <a:lnTo>
                      <a:pt x="1165" y="119"/>
                    </a:lnTo>
                    <a:lnTo>
                      <a:pt x="1135" y="102"/>
                    </a:lnTo>
                    <a:lnTo>
                      <a:pt x="1105" y="85"/>
                    </a:lnTo>
                    <a:lnTo>
                      <a:pt x="1073" y="69"/>
                    </a:lnTo>
                    <a:lnTo>
                      <a:pt x="1041" y="55"/>
                    </a:lnTo>
                    <a:lnTo>
                      <a:pt x="1009" y="43"/>
                    </a:lnTo>
                    <a:lnTo>
                      <a:pt x="974" y="31"/>
                    </a:lnTo>
                    <a:lnTo>
                      <a:pt x="940" y="23"/>
                    </a:lnTo>
                    <a:lnTo>
                      <a:pt x="905" y="15"/>
                    </a:lnTo>
                    <a:lnTo>
                      <a:pt x="870" y="9"/>
                    </a:lnTo>
                    <a:lnTo>
                      <a:pt x="834" y="5"/>
                    </a:lnTo>
                    <a:lnTo>
                      <a:pt x="798" y="1"/>
                    </a:lnTo>
                    <a:lnTo>
                      <a:pt x="761" y="0"/>
                    </a:lnTo>
                    <a:lnTo>
                      <a:pt x="725" y="1"/>
                    </a:lnTo>
                    <a:lnTo>
                      <a:pt x="688" y="4"/>
                    </a:lnTo>
                    <a:lnTo>
                      <a:pt x="650" y="8"/>
                    </a:lnTo>
                    <a:lnTo>
                      <a:pt x="614" y="14"/>
                    </a:lnTo>
                    <a:lnTo>
                      <a:pt x="576" y="23"/>
                    </a:lnTo>
                    <a:lnTo>
                      <a:pt x="539" y="31"/>
                    </a:lnTo>
                    <a:lnTo>
                      <a:pt x="503" y="44"/>
                    </a:lnTo>
                    <a:lnTo>
                      <a:pt x="468" y="57"/>
                    </a:lnTo>
                    <a:lnTo>
                      <a:pt x="434" y="72"/>
                    </a:lnTo>
                    <a:lnTo>
                      <a:pt x="401" y="87"/>
                    </a:lnTo>
                    <a:lnTo>
                      <a:pt x="369" y="105"/>
                    </a:lnTo>
                    <a:lnTo>
                      <a:pt x="338" y="124"/>
                    </a:lnTo>
                    <a:lnTo>
                      <a:pt x="308" y="144"/>
                    </a:lnTo>
                    <a:lnTo>
                      <a:pt x="279" y="166"/>
                    </a:lnTo>
                    <a:lnTo>
                      <a:pt x="252" y="189"/>
                    </a:lnTo>
                    <a:lnTo>
                      <a:pt x="226" y="213"/>
                    </a:lnTo>
                    <a:lnTo>
                      <a:pt x="200" y="238"/>
                    </a:lnTo>
                    <a:lnTo>
                      <a:pt x="177" y="264"/>
                    </a:lnTo>
                    <a:lnTo>
                      <a:pt x="155" y="291"/>
                    </a:lnTo>
                    <a:lnTo>
                      <a:pt x="134" y="319"/>
                    </a:lnTo>
                    <a:lnTo>
                      <a:pt x="114" y="348"/>
                    </a:lnTo>
                    <a:lnTo>
                      <a:pt x="96" y="378"/>
                    </a:lnTo>
                    <a:lnTo>
                      <a:pt x="79" y="408"/>
                    </a:lnTo>
                    <a:lnTo>
                      <a:pt x="64" y="439"/>
                    </a:lnTo>
                    <a:lnTo>
                      <a:pt x="49" y="471"/>
                    </a:lnTo>
                    <a:lnTo>
                      <a:pt x="37" y="504"/>
                    </a:lnTo>
                    <a:lnTo>
                      <a:pt x="27" y="537"/>
                    </a:lnTo>
                    <a:lnTo>
                      <a:pt x="18" y="571"/>
                    </a:lnTo>
                    <a:lnTo>
                      <a:pt x="12" y="605"/>
                    </a:lnTo>
                    <a:lnTo>
                      <a:pt x="6" y="640"/>
                    </a:lnTo>
                    <a:lnTo>
                      <a:pt x="2" y="674"/>
                    </a:lnTo>
                    <a:lnTo>
                      <a:pt x="0" y="710"/>
                    </a:lnTo>
                    <a:lnTo>
                      <a:pt x="0" y="744"/>
                    </a:lnTo>
                    <a:lnTo>
                      <a:pt x="2" y="780"/>
                    </a:lnTo>
                    <a:lnTo>
                      <a:pt x="5" y="816"/>
                    </a:lnTo>
                    <a:lnTo>
                      <a:pt x="10" y="851"/>
                    </a:lnTo>
                    <a:lnTo>
                      <a:pt x="18" y="887"/>
                    </a:lnTo>
                    <a:close/>
                    <a:moveTo>
                      <a:pt x="208" y="841"/>
                    </a:moveTo>
                    <a:lnTo>
                      <a:pt x="202" y="816"/>
                    </a:lnTo>
                    <a:lnTo>
                      <a:pt x="198" y="790"/>
                    </a:lnTo>
                    <a:lnTo>
                      <a:pt x="196" y="764"/>
                    </a:lnTo>
                    <a:lnTo>
                      <a:pt x="195" y="739"/>
                    </a:lnTo>
                    <a:lnTo>
                      <a:pt x="195" y="713"/>
                    </a:lnTo>
                    <a:lnTo>
                      <a:pt x="196" y="688"/>
                    </a:lnTo>
                    <a:lnTo>
                      <a:pt x="199" y="662"/>
                    </a:lnTo>
                    <a:lnTo>
                      <a:pt x="203" y="637"/>
                    </a:lnTo>
                    <a:lnTo>
                      <a:pt x="208" y="612"/>
                    </a:lnTo>
                    <a:lnTo>
                      <a:pt x="214" y="587"/>
                    </a:lnTo>
                    <a:lnTo>
                      <a:pt x="223" y="564"/>
                    </a:lnTo>
                    <a:lnTo>
                      <a:pt x="232" y="539"/>
                    </a:lnTo>
                    <a:lnTo>
                      <a:pt x="242" y="517"/>
                    </a:lnTo>
                    <a:lnTo>
                      <a:pt x="253" y="494"/>
                    </a:lnTo>
                    <a:lnTo>
                      <a:pt x="266" y="471"/>
                    </a:lnTo>
                    <a:lnTo>
                      <a:pt x="280" y="450"/>
                    </a:lnTo>
                    <a:lnTo>
                      <a:pt x="294" y="429"/>
                    </a:lnTo>
                    <a:lnTo>
                      <a:pt x="310" y="408"/>
                    </a:lnTo>
                    <a:lnTo>
                      <a:pt x="327" y="389"/>
                    </a:lnTo>
                    <a:lnTo>
                      <a:pt x="344" y="370"/>
                    </a:lnTo>
                    <a:lnTo>
                      <a:pt x="362" y="351"/>
                    </a:lnTo>
                    <a:lnTo>
                      <a:pt x="382" y="334"/>
                    </a:lnTo>
                    <a:lnTo>
                      <a:pt x="402" y="318"/>
                    </a:lnTo>
                    <a:lnTo>
                      <a:pt x="423" y="301"/>
                    </a:lnTo>
                    <a:lnTo>
                      <a:pt x="445" y="287"/>
                    </a:lnTo>
                    <a:lnTo>
                      <a:pt x="468" y="273"/>
                    </a:lnTo>
                    <a:lnTo>
                      <a:pt x="492" y="260"/>
                    </a:lnTo>
                    <a:lnTo>
                      <a:pt x="516" y="248"/>
                    </a:lnTo>
                    <a:lnTo>
                      <a:pt x="542" y="238"/>
                    </a:lnTo>
                    <a:lnTo>
                      <a:pt x="567" y="228"/>
                    </a:lnTo>
                    <a:lnTo>
                      <a:pt x="594" y="220"/>
                    </a:lnTo>
                    <a:lnTo>
                      <a:pt x="622" y="212"/>
                    </a:lnTo>
                    <a:lnTo>
                      <a:pt x="649" y="206"/>
                    </a:lnTo>
                    <a:lnTo>
                      <a:pt x="677" y="202"/>
                    </a:lnTo>
                    <a:lnTo>
                      <a:pt x="704" y="199"/>
                    </a:lnTo>
                    <a:lnTo>
                      <a:pt x="731" y="196"/>
                    </a:lnTo>
                    <a:lnTo>
                      <a:pt x="758" y="195"/>
                    </a:lnTo>
                    <a:lnTo>
                      <a:pt x="786" y="196"/>
                    </a:lnTo>
                    <a:lnTo>
                      <a:pt x="812" y="199"/>
                    </a:lnTo>
                    <a:lnTo>
                      <a:pt x="839" y="201"/>
                    </a:lnTo>
                    <a:lnTo>
                      <a:pt x="864" y="205"/>
                    </a:lnTo>
                    <a:lnTo>
                      <a:pt x="890" y="211"/>
                    </a:lnTo>
                    <a:lnTo>
                      <a:pt x="915" y="218"/>
                    </a:lnTo>
                    <a:lnTo>
                      <a:pt x="940" y="225"/>
                    </a:lnTo>
                    <a:lnTo>
                      <a:pt x="964" y="234"/>
                    </a:lnTo>
                    <a:lnTo>
                      <a:pt x="989" y="244"/>
                    </a:lnTo>
                    <a:lnTo>
                      <a:pt x="1011" y="255"/>
                    </a:lnTo>
                    <a:lnTo>
                      <a:pt x="1034" y="268"/>
                    </a:lnTo>
                    <a:lnTo>
                      <a:pt x="1056" y="281"/>
                    </a:lnTo>
                    <a:lnTo>
                      <a:pt x="1077" y="295"/>
                    </a:lnTo>
                    <a:lnTo>
                      <a:pt x="1097" y="310"/>
                    </a:lnTo>
                    <a:lnTo>
                      <a:pt x="1117" y="327"/>
                    </a:lnTo>
                    <a:lnTo>
                      <a:pt x="1136" y="343"/>
                    </a:lnTo>
                    <a:lnTo>
                      <a:pt x="1154" y="361"/>
                    </a:lnTo>
                    <a:lnTo>
                      <a:pt x="1171" y="380"/>
                    </a:lnTo>
                    <a:lnTo>
                      <a:pt x="1186" y="399"/>
                    </a:lnTo>
                    <a:lnTo>
                      <a:pt x="1202" y="420"/>
                    </a:lnTo>
                    <a:lnTo>
                      <a:pt x="1216" y="441"/>
                    </a:lnTo>
                    <a:lnTo>
                      <a:pt x="1228" y="464"/>
                    </a:lnTo>
                    <a:lnTo>
                      <a:pt x="1240" y="486"/>
                    </a:lnTo>
                    <a:lnTo>
                      <a:pt x="1250" y="509"/>
                    </a:lnTo>
                    <a:lnTo>
                      <a:pt x="1260" y="534"/>
                    </a:lnTo>
                    <a:lnTo>
                      <a:pt x="1268" y="558"/>
                    </a:lnTo>
                    <a:lnTo>
                      <a:pt x="1275" y="584"/>
                    </a:lnTo>
                    <a:lnTo>
                      <a:pt x="1280" y="611"/>
                    </a:lnTo>
                    <a:lnTo>
                      <a:pt x="1285" y="636"/>
                    </a:lnTo>
                    <a:lnTo>
                      <a:pt x="1287" y="662"/>
                    </a:lnTo>
                    <a:lnTo>
                      <a:pt x="1288" y="688"/>
                    </a:lnTo>
                    <a:lnTo>
                      <a:pt x="1288" y="713"/>
                    </a:lnTo>
                    <a:lnTo>
                      <a:pt x="1287" y="739"/>
                    </a:lnTo>
                    <a:lnTo>
                      <a:pt x="1284" y="764"/>
                    </a:lnTo>
                    <a:lnTo>
                      <a:pt x="1279" y="789"/>
                    </a:lnTo>
                    <a:lnTo>
                      <a:pt x="1275" y="815"/>
                    </a:lnTo>
                    <a:lnTo>
                      <a:pt x="1268" y="839"/>
                    </a:lnTo>
                    <a:lnTo>
                      <a:pt x="1260" y="862"/>
                    </a:lnTo>
                    <a:lnTo>
                      <a:pt x="1250" y="886"/>
                    </a:lnTo>
                    <a:lnTo>
                      <a:pt x="1240" y="909"/>
                    </a:lnTo>
                    <a:lnTo>
                      <a:pt x="1229" y="933"/>
                    </a:lnTo>
                    <a:lnTo>
                      <a:pt x="1217" y="955"/>
                    </a:lnTo>
                    <a:lnTo>
                      <a:pt x="1204" y="976"/>
                    </a:lnTo>
                    <a:lnTo>
                      <a:pt x="1188" y="997"/>
                    </a:lnTo>
                    <a:lnTo>
                      <a:pt x="1173" y="1017"/>
                    </a:lnTo>
                    <a:lnTo>
                      <a:pt x="1156" y="1037"/>
                    </a:lnTo>
                    <a:lnTo>
                      <a:pt x="1139" y="1056"/>
                    </a:lnTo>
                    <a:lnTo>
                      <a:pt x="1121" y="1075"/>
                    </a:lnTo>
                    <a:lnTo>
                      <a:pt x="1101" y="1092"/>
                    </a:lnTo>
                    <a:lnTo>
                      <a:pt x="1081" y="1109"/>
                    </a:lnTo>
                    <a:lnTo>
                      <a:pt x="1060" y="1124"/>
                    </a:lnTo>
                    <a:lnTo>
                      <a:pt x="1037" y="1140"/>
                    </a:lnTo>
                    <a:lnTo>
                      <a:pt x="1014" y="1153"/>
                    </a:lnTo>
                    <a:lnTo>
                      <a:pt x="991" y="1167"/>
                    </a:lnTo>
                    <a:lnTo>
                      <a:pt x="966" y="1178"/>
                    </a:lnTo>
                    <a:lnTo>
                      <a:pt x="941" y="1189"/>
                    </a:lnTo>
                    <a:lnTo>
                      <a:pt x="915" y="1199"/>
                    </a:lnTo>
                    <a:lnTo>
                      <a:pt x="889" y="1207"/>
                    </a:lnTo>
                    <a:lnTo>
                      <a:pt x="861" y="1214"/>
                    </a:lnTo>
                    <a:lnTo>
                      <a:pt x="833" y="1220"/>
                    </a:lnTo>
                    <a:lnTo>
                      <a:pt x="806" y="1224"/>
                    </a:lnTo>
                    <a:lnTo>
                      <a:pt x="779" y="1228"/>
                    </a:lnTo>
                    <a:lnTo>
                      <a:pt x="751" y="1230"/>
                    </a:lnTo>
                    <a:lnTo>
                      <a:pt x="725" y="1230"/>
                    </a:lnTo>
                    <a:lnTo>
                      <a:pt x="697" y="1230"/>
                    </a:lnTo>
                    <a:lnTo>
                      <a:pt x="670" y="1228"/>
                    </a:lnTo>
                    <a:lnTo>
                      <a:pt x="644" y="1224"/>
                    </a:lnTo>
                    <a:lnTo>
                      <a:pt x="618" y="1220"/>
                    </a:lnTo>
                    <a:lnTo>
                      <a:pt x="593" y="1214"/>
                    </a:lnTo>
                    <a:lnTo>
                      <a:pt x="567" y="1208"/>
                    </a:lnTo>
                    <a:lnTo>
                      <a:pt x="543" y="1200"/>
                    </a:lnTo>
                    <a:lnTo>
                      <a:pt x="518" y="1191"/>
                    </a:lnTo>
                    <a:lnTo>
                      <a:pt x="494" y="1181"/>
                    </a:lnTo>
                    <a:lnTo>
                      <a:pt x="472" y="1170"/>
                    </a:lnTo>
                    <a:lnTo>
                      <a:pt x="449" y="1159"/>
                    </a:lnTo>
                    <a:lnTo>
                      <a:pt x="427" y="1145"/>
                    </a:lnTo>
                    <a:lnTo>
                      <a:pt x="405" y="1131"/>
                    </a:lnTo>
                    <a:lnTo>
                      <a:pt x="385" y="1116"/>
                    </a:lnTo>
                    <a:lnTo>
                      <a:pt x="365" y="1100"/>
                    </a:lnTo>
                    <a:lnTo>
                      <a:pt x="346" y="1083"/>
                    </a:lnTo>
                    <a:lnTo>
                      <a:pt x="329" y="1065"/>
                    </a:lnTo>
                    <a:lnTo>
                      <a:pt x="312" y="1046"/>
                    </a:lnTo>
                    <a:lnTo>
                      <a:pt x="297" y="1026"/>
                    </a:lnTo>
                    <a:lnTo>
                      <a:pt x="281" y="1006"/>
                    </a:lnTo>
                    <a:lnTo>
                      <a:pt x="267" y="985"/>
                    </a:lnTo>
                    <a:lnTo>
                      <a:pt x="254" y="963"/>
                    </a:lnTo>
                    <a:lnTo>
                      <a:pt x="242" y="940"/>
                    </a:lnTo>
                    <a:lnTo>
                      <a:pt x="232" y="917"/>
                    </a:lnTo>
                    <a:lnTo>
                      <a:pt x="222" y="893"/>
                    </a:lnTo>
                    <a:lnTo>
                      <a:pt x="214" y="868"/>
                    </a:lnTo>
                    <a:lnTo>
                      <a:pt x="208" y="84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6" name="Freeform 88"/>
              <p:cNvSpPr>
                <a:spLocks/>
              </p:cNvSpPr>
              <p:nvPr/>
            </p:nvSpPr>
            <p:spPr bwMode="auto">
              <a:xfrm>
                <a:off x="1557" y="589"/>
                <a:ext cx="184" cy="176"/>
              </a:xfrm>
              <a:custGeom>
                <a:avLst/>
                <a:gdLst/>
                <a:ahLst/>
                <a:cxnLst>
                  <a:cxn ang="0">
                    <a:pos x="1283" y="525"/>
                  </a:cxn>
                  <a:cxn ang="0">
                    <a:pos x="1287" y="617"/>
                  </a:cxn>
                  <a:cxn ang="0">
                    <a:pos x="1279" y="707"/>
                  </a:cxn>
                  <a:cxn ang="0">
                    <a:pos x="1255" y="794"/>
                  </a:cxn>
                  <a:cxn ang="0">
                    <a:pos x="1219" y="877"/>
                  </a:cxn>
                  <a:cxn ang="0">
                    <a:pos x="1172" y="954"/>
                  </a:cxn>
                  <a:cxn ang="0">
                    <a:pos x="1113" y="1024"/>
                  </a:cxn>
                  <a:cxn ang="0">
                    <a:pos x="1045" y="1087"/>
                  </a:cxn>
                  <a:cxn ang="0">
                    <a:pos x="967" y="1139"/>
                  </a:cxn>
                  <a:cxn ang="0">
                    <a:pos x="880" y="1180"/>
                  </a:cxn>
                  <a:cxn ang="0">
                    <a:pos x="786" y="1210"/>
                  </a:cxn>
                  <a:cxn ang="0">
                    <a:pos x="689" y="1227"/>
                  </a:cxn>
                  <a:cxn ang="0">
                    <a:pos x="593" y="1229"/>
                  </a:cxn>
                  <a:cxn ang="0">
                    <a:pos x="500" y="1218"/>
                  </a:cxn>
                  <a:cxn ang="0">
                    <a:pos x="410" y="1194"/>
                  </a:cxn>
                  <a:cxn ang="0">
                    <a:pos x="327" y="1158"/>
                  </a:cxn>
                  <a:cxn ang="0">
                    <a:pos x="249" y="1111"/>
                  </a:cxn>
                  <a:cxn ang="0">
                    <a:pos x="181" y="1053"/>
                  </a:cxn>
                  <a:cxn ang="0">
                    <a:pos x="121" y="986"/>
                  </a:cxn>
                  <a:cxn ang="0">
                    <a:pos x="71" y="911"/>
                  </a:cxn>
                  <a:cxn ang="0">
                    <a:pos x="33" y="826"/>
                  </a:cxn>
                  <a:cxn ang="0">
                    <a:pos x="9" y="736"/>
                  </a:cxn>
                  <a:cxn ang="0">
                    <a:pos x="0" y="643"/>
                  </a:cxn>
                  <a:cxn ang="0">
                    <a:pos x="4" y="552"/>
                  </a:cxn>
                  <a:cxn ang="0">
                    <a:pos x="23" y="464"/>
                  </a:cxn>
                  <a:cxn ang="0">
                    <a:pos x="55" y="379"/>
                  </a:cxn>
                  <a:cxn ang="0">
                    <a:pos x="99" y="300"/>
                  </a:cxn>
                  <a:cxn ang="0">
                    <a:pos x="154" y="228"/>
                  </a:cxn>
                  <a:cxn ang="0">
                    <a:pos x="218" y="163"/>
                  </a:cxn>
                  <a:cxn ang="0">
                    <a:pos x="294" y="108"/>
                  </a:cxn>
                  <a:cxn ang="0">
                    <a:pos x="377" y="61"/>
                  </a:cxn>
                  <a:cxn ang="0">
                    <a:pos x="469" y="27"/>
                  </a:cxn>
                  <a:cxn ang="0">
                    <a:pos x="567" y="6"/>
                  </a:cxn>
                  <a:cxn ang="0">
                    <a:pos x="663" y="0"/>
                  </a:cxn>
                  <a:cxn ang="0">
                    <a:pos x="757" y="6"/>
                  </a:cxn>
                  <a:cxn ang="0">
                    <a:pos x="847" y="26"/>
                  </a:cxn>
                  <a:cxn ang="0">
                    <a:pos x="934" y="59"/>
                  </a:cxn>
                  <a:cxn ang="0">
                    <a:pos x="1012" y="102"/>
                  </a:cxn>
                  <a:cxn ang="0">
                    <a:pos x="1085" y="155"/>
                  </a:cxn>
                  <a:cxn ang="0">
                    <a:pos x="1148" y="220"/>
                  </a:cxn>
                  <a:cxn ang="0">
                    <a:pos x="1201" y="292"/>
                  </a:cxn>
                  <a:cxn ang="0">
                    <a:pos x="1243" y="374"/>
                  </a:cxn>
                  <a:cxn ang="0">
                    <a:pos x="1272" y="463"/>
                  </a:cxn>
                </a:cxnLst>
                <a:rect l="0" t="0" r="r" b="b"/>
                <a:pathLst>
                  <a:path w="1287" h="1229">
                    <a:moveTo>
                      <a:pt x="1272" y="463"/>
                    </a:moveTo>
                    <a:lnTo>
                      <a:pt x="1279" y="494"/>
                    </a:lnTo>
                    <a:lnTo>
                      <a:pt x="1283" y="525"/>
                    </a:lnTo>
                    <a:lnTo>
                      <a:pt x="1286" y="555"/>
                    </a:lnTo>
                    <a:lnTo>
                      <a:pt x="1287" y="587"/>
                    </a:lnTo>
                    <a:lnTo>
                      <a:pt x="1287" y="617"/>
                    </a:lnTo>
                    <a:lnTo>
                      <a:pt x="1286" y="647"/>
                    </a:lnTo>
                    <a:lnTo>
                      <a:pt x="1283" y="677"/>
                    </a:lnTo>
                    <a:lnTo>
                      <a:pt x="1279" y="707"/>
                    </a:lnTo>
                    <a:lnTo>
                      <a:pt x="1272" y="737"/>
                    </a:lnTo>
                    <a:lnTo>
                      <a:pt x="1264" y="766"/>
                    </a:lnTo>
                    <a:lnTo>
                      <a:pt x="1255" y="794"/>
                    </a:lnTo>
                    <a:lnTo>
                      <a:pt x="1244" y="823"/>
                    </a:lnTo>
                    <a:lnTo>
                      <a:pt x="1232" y="849"/>
                    </a:lnTo>
                    <a:lnTo>
                      <a:pt x="1219" y="877"/>
                    </a:lnTo>
                    <a:lnTo>
                      <a:pt x="1204" y="903"/>
                    </a:lnTo>
                    <a:lnTo>
                      <a:pt x="1189" y="929"/>
                    </a:lnTo>
                    <a:lnTo>
                      <a:pt x="1172" y="954"/>
                    </a:lnTo>
                    <a:lnTo>
                      <a:pt x="1153" y="979"/>
                    </a:lnTo>
                    <a:lnTo>
                      <a:pt x="1133" y="1002"/>
                    </a:lnTo>
                    <a:lnTo>
                      <a:pt x="1113" y="1024"/>
                    </a:lnTo>
                    <a:lnTo>
                      <a:pt x="1091" y="1045"/>
                    </a:lnTo>
                    <a:lnTo>
                      <a:pt x="1069" y="1067"/>
                    </a:lnTo>
                    <a:lnTo>
                      <a:pt x="1045" y="1087"/>
                    </a:lnTo>
                    <a:lnTo>
                      <a:pt x="1019" y="1105"/>
                    </a:lnTo>
                    <a:lnTo>
                      <a:pt x="994" y="1122"/>
                    </a:lnTo>
                    <a:lnTo>
                      <a:pt x="967" y="1139"/>
                    </a:lnTo>
                    <a:lnTo>
                      <a:pt x="939" y="1154"/>
                    </a:lnTo>
                    <a:lnTo>
                      <a:pt x="910" y="1168"/>
                    </a:lnTo>
                    <a:lnTo>
                      <a:pt x="880" y="1180"/>
                    </a:lnTo>
                    <a:lnTo>
                      <a:pt x="849" y="1193"/>
                    </a:lnTo>
                    <a:lnTo>
                      <a:pt x="818" y="1203"/>
                    </a:lnTo>
                    <a:lnTo>
                      <a:pt x="786" y="1210"/>
                    </a:lnTo>
                    <a:lnTo>
                      <a:pt x="754" y="1218"/>
                    </a:lnTo>
                    <a:lnTo>
                      <a:pt x="722" y="1223"/>
                    </a:lnTo>
                    <a:lnTo>
                      <a:pt x="689" y="1227"/>
                    </a:lnTo>
                    <a:lnTo>
                      <a:pt x="656" y="1229"/>
                    </a:lnTo>
                    <a:lnTo>
                      <a:pt x="624" y="1229"/>
                    </a:lnTo>
                    <a:lnTo>
                      <a:pt x="593" y="1229"/>
                    </a:lnTo>
                    <a:lnTo>
                      <a:pt x="561" y="1227"/>
                    </a:lnTo>
                    <a:lnTo>
                      <a:pt x="530" y="1223"/>
                    </a:lnTo>
                    <a:lnTo>
                      <a:pt x="500" y="1218"/>
                    </a:lnTo>
                    <a:lnTo>
                      <a:pt x="469" y="1211"/>
                    </a:lnTo>
                    <a:lnTo>
                      <a:pt x="440" y="1203"/>
                    </a:lnTo>
                    <a:lnTo>
                      <a:pt x="410" y="1194"/>
                    </a:lnTo>
                    <a:lnTo>
                      <a:pt x="381" y="1182"/>
                    </a:lnTo>
                    <a:lnTo>
                      <a:pt x="354" y="1171"/>
                    </a:lnTo>
                    <a:lnTo>
                      <a:pt x="327" y="1158"/>
                    </a:lnTo>
                    <a:lnTo>
                      <a:pt x="300" y="1144"/>
                    </a:lnTo>
                    <a:lnTo>
                      <a:pt x="275" y="1128"/>
                    </a:lnTo>
                    <a:lnTo>
                      <a:pt x="249" y="1111"/>
                    </a:lnTo>
                    <a:lnTo>
                      <a:pt x="225" y="1092"/>
                    </a:lnTo>
                    <a:lnTo>
                      <a:pt x="203" y="1073"/>
                    </a:lnTo>
                    <a:lnTo>
                      <a:pt x="181" y="1053"/>
                    </a:lnTo>
                    <a:lnTo>
                      <a:pt x="160" y="1032"/>
                    </a:lnTo>
                    <a:lnTo>
                      <a:pt x="140" y="1010"/>
                    </a:lnTo>
                    <a:lnTo>
                      <a:pt x="121" y="986"/>
                    </a:lnTo>
                    <a:lnTo>
                      <a:pt x="103" y="962"/>
                    </a:lnTo>
                    <a:lnTo>
                      <a:pt x="86" y="936"/>
                    </a:lnTo>
                    <a:lnTo>
                      <a:pt x="71" y="911"/>
                    </a:lnTo>
                    <a:lnTo>
                      <a:pt x="56" y="883"/>
                    </a:lnTo>
                    <a:lnTo>
                      <a:pt x="44" y="855"/>
                    </a:lnTo>
                    <a:lnTo>
                      <a:pt x="33" y="826"/>
                    </a:lnTo>
                    <a:lnTo>
                      <a:pt x="23" y="797"/>
                    </a:lnTo>
                    <a:lnTo>
                      <a:pt x="15" y="766"/>
                    </a:lnTo>
                    <a:lnTo>
                      <a:pt x="9" y="736"/>
                    </a:lnTo>
                    <a:lnTo>
                      <a:pt x="4" y="705"/>
                    </a:lnTo>
                    <a:lnTo>
                      <a:pt x="1" y="673"/>
                    </a:lnTo>
                    <a:lnTo>
                      <a:pt x="0" y="643"/>
                    </a:lnTo>
                    <a:lnTo>
                      <a:pt x="0" y="612"/>
                    </a:lnTo>
                    <a:lnTo>
                      <a:pt x="1" y="582"/>
                    </a:lnTo>
                    <a:lnTo>
                      <a:pt x="4" y="552"/>
                    </a:lnTo>
                    <a:lnTo>
                      <a:pt x="10" y="522"/>
                    </a:lnTo>
                    <a:lnTo>
                      <a:pt x="15" y="493"/>
                    </a:lnTo>
                    <a:lnTo>
                      <a:pt x="23" y="464"/>
                    </a:lnTo>
                    <a:lnTo>
                      <a:pt x="32" y="435"/>
                    </a:lnTo>
                    <a:lnTo>
                      <a:pt x="43" y="407"/>
                    </a:lnTo>
                    <a:lnTo>
                      <a:pt x="55" y="379"/>
                    </a:lnTo>
                    <a:lnTo>
                      <a:pt x="69" y="353"/>
                    </a:lnTo>
                    <a:lnTo>
                      <a:pt x="83" y="326"/>
                    </a:lnTo>
                    <a:lnTo>
                      <a:pt x="99" y="300"/>
                    </a:lnTo>
                    <a:lnTo>
                      <a:pt x="115" y="276"/>
                    </a:lnTo>
                    <a:lnTo>
                      <a:pt x="134" y="251"/>
                    </a:lnTo>
                    <a:lnTo>
                      <a:pt x="154" y="228"/>
                    </a:lnTo>
                    <a:lnTo>
                      <a:pt x="174" y="206"/>
                    </a:lnTo>
                    <a:lnTo>
                      <a:pt x="196" y="183"/>
                    </a:lnTo>
                    <a:lnTo>
                      <a:pt x="218" y="163"/>
                    </a:lnTo>
                    <a:lnTo>
                      <a:pt x="243" y="143"/>
                    </a:lnTo>
                    <a:lnTo>
                      <a:pt x="268" y="124"/>
                    </a:lnTo>
                    <a:lnTo>
                      <a:pt x="294" y="108"/>
                    </a:lnTo>
                    <a:lnTo>
                      <a:pt x="320" y="91"/>
                    </a:lnTo>
                    <a:lnTo>
                      <a:pt x="348" y="75"/>
                    </a:lnTo>
                    <a:lnTo>
                      <a:pt x="377" y="61"/>
                    </a:lnTo>
                    <a:lnTo>
                      <a:pt x="407" y="49"/>
                    </a:lnTo>
                    <a:lnTo>
                      <a:pt x="438" y="37"/>
                    </a:lnTo>
                    <a:lnTo>
                      <a:pt x="469" y="27"/>
                    </a:lnTo>
                    <a:lnTo>
                      <a:pt x="501" y="18"/>
                    </a:lnTo>
                    <a:lnTo>
                      <a:pt x="533" y="12"/>
                    </a:lnTo>
                    <a:lnTo>
                      <a:pt x="567" y="6"/>
                    </a:lnTo>
                    <a:lnTo>
                      <a:pt x="599" y="3"/>
                    </a:lnTo>
                    <a:lnTo>
                      <a:pt x="631" y="1"/>
                    </a:lnTo>
                    <a:lnTo>
                      <a:pt x="663" y="0"/>
                    </a:lnTo>
                    <a:lnTo>
                      <a:pt x="694" y="1"/>
                    </a:lnTo>
                    <a:lnTo>
                      <a:pt x="726" y="3"/>
                    </a:lnTo>
                    <a:lnTo>
                      <a:pt x="757" y="6"/>
                    </a:lnTo>
                    <a:lnTo>
                      <a:pt x="787" y="12"/>
                    </a:lnTo>
                    <a:lnTo>
                      <a:pt x="818" y="18"/>
                    </a:lnTo>
                    <a:lnTo>
                      <a:pt x="847" y="26"/>
                    </a:lnTo>
                    <a:lnTo>
                      <a:pt x="877" y="35"/>
                    </a:lnTo>
                    <a:lnTo>
                      <a:pt x="905" y="46"/>
                    </a:lnTo>
                    <a:lnTo>
                      <a:pt x="934" y="59"/>
                    </a:lnTo>
                    <a:lnTo>
                      <a:pt x="960" y="72"/>
                    </a:lnTo>
                    <a:lnTo>
                      <a:pt x="987" y="86"/>
                    </a:lnTo>
                    <a:lnTo>
                      <a:pt x="1012" y="102"/>
                    </a:lnTo>
                    <a:lnTo>
                      <a:pt x="1038" y="119"/>
                    </a:lnTo>
                    <a:lnTo>
                      <a:pt x="1062" y="137"/>
                    </a:lnTo>
                    <a:lnTo>
                      <a:pt x="1085" y="155"/>
                    </a:lnTo>
                    <a:lnTo>
                      <a:pt x="1107" y="176"/>
                    </a:lnTo>
                    <a:lnTo>
                      <a:pt x="1128" y="198"/>
                    </a:lnTo>
                    <a:lnTo>
                      <a:pt x="1148" y="220"/>
                    </a:lnTo>
                    <a:lnTo>
                      <a:pt x="1167" y="243"/>
                    </a:lnTo>
                    <a:lnTo>
                      <a:pt x="1184" y="267"/>
                    </a:lnTo>
                    <a:lnTo>
                      <a:pt x="1201" y="292"/>
                    </a:lnTo>
                    <a:lnTo>
                      <a:pt x="1217" y="319"/>
                    </a:lnTo>
                    <a:lnTo>
                      <a:pt x="1231" y="346"/>
                    </a:lnTo>
                    <a:lnTo>
                      <a:pt x="1243" y="374"/>
                    </a:lnTo>
                    <a:lnTo>
                      <a:pt x="1254" y="403"/>
                    </a:lnTo>
                    <a:lnTo>
                      <a:pt x="1264" y="433"/>
                    </a:lnTo>
                    <a:lnTo>
                      <a:pt x="1272" y="463"/>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5" name="Freeform 87"/>
              <p:cNvSpPr>
                <a:spLocks noEditPoints="1"/>
              </p:cNvSpPr>
              <p:nvPr/>
            </p:nvSpPr>
            <p:spPr bwMode="auto">
              <a:xfrm>
                <a:off x="1543" y="575"/>
                <a:ext cx="212" cy="204"/>
              </a:xfrm>
              <a:custGeom>
                <a:avLst/>
                <a:gdLst/>
                <a:ahLst/>
                <a:cxnLst>
                  <a:cxn ang="0">
                    <a:pos x="67" y="1021"/>
                  </a:cxn>
                  <a:cxn ang="0">
                    <a:pos x="162" y="1168"/>
                  </a:cxn>
                  <a:cxn ang="0">
                    <a:pos x="290" y="1285"/>
                  </a:cxn>
                  <a:cxn ang="0">
                    <a:pos x="442" y="1370"/>
                  </a:cxn>
                  <a:cxn ang="0">
                    <a:pos x="612" y="1417"/>
                  </a:cxn>
                  <a:cxn ang="0">
                    <a:pos x="795" y="1421"/>
                  </a:cxn>
                  <a:cxn ang="0">
                    <a:pos x="980" y="1381"/>
                  </a:cxn>
                  <a:cxn ang="0">
                    <a:pos x="1145" y="1301"/>
                  </a:cxn>
                  <a:cxn ang="0">
                    <a:pos x="1282" y="1187"/>
                  </a:cxn>
                  <a:cxn ang="0">
                    <a:pos x="1388" y="1047"/>
                  </a:cxn>
                  <a:cxn ang="0">
                    <a:pos x="1455" y="887"/>
                  </a:cxn>
                  <a:cxn ang="0">
                    <a:pos x="1483" y="715"/>
                  </a:cxn>
                  <a:cxn ang="0">
                    <a:pos x="1464" y="538"/>
                  </a:cxn>
                  <a:cxn ang="0">
                    <a:pos x="1400" y="371"/>
                  </a:cxn>
                  <a:cxn ang="0">
                    <a:pos x="1298" y="229"/>
                  </a:cxn>
                  <a:cxn ang="0">
                    <a:pos x="1166" y="119"/>
                  </a:cxn>
                  <a:cxn ang="0">
                    <a:pos x="1008" y="42"/>
                  </a:cxn>
                  <a:cxn ang="0">
                    <a:pos x="834" y="3"/>
                  </a:cxn>
                  <a:cxn ang="0">
                    <a:pos x="651" y="6"/>
                  </a:cxn>
                  <a:cxn ang="0">
                    <a:pos x="468" y="55"/>
                  </a:cxn>
                  <a:cxn ang="0">
                    <a:pos x="309" y="143"/>
                  </a:cxn>
                  <a:cxn ang="0">
                    <a:pos x="177" y="263"/>
                  </a:cxn>
                  <a:cxn ang="0">
                    <a:pos x="79" y="407"/>
                  </a:cxn>
                  <a:cxn ang="0">
                    <a:pos x="19" y="570"/>
                  </a:cxn>
                  <a:cxn ang="0">
                    <a:pos x="0" y="744"/>
                  </a:cxn>
                  <a:cxn ang="0">
                    <a:pos x="208" y="841"/>
                  </a:cxn>
                  <a:cxn ang="0">
                    <a:pos x="194" y="711"/>
                  </a:cxn>
                  <a:cxn ang="0">
                    <a:pos x="215" y="587"/>
                  </a:cxn>
                  <a:cxn ang="0">
                    <a:pos x="266" y="471"/>
                  </a:cxn>
                  <a:cxn ang="0">
                    <a:pos x="344" y="368"/>
                  </a:cxn>
                  <a:cxn ang="0">
                    <a:pos x="446" y="285"/>
                  </a:cxn>
                  <a:cxn ang="0">
                    <a:pos x="568" y="227"/>
                  </a:cxn>
                  <a:cxn ang="0">
                    <a:pos x="705" y="197"/>
                  </a:cxn>
                  <a:cxn ang="0">
                    <a:pos x="839" y="200"/>
                  </a:cxn>
                  <a:cxn ang="0">
                    <a:pos x="965" y="234"/>
                  </a:cxn>
                  <a:cxn ang="0">
                    <a:pos x="1077" y="294"/>
                  </a:cxn>
                  <a:cxn ang="0">
                    <a:pos x="1170" y="378"/>
                  </a:cxn>
                  <a:cxn ang="0">
                    <a:pos x="1240" y="484"/>
                  </a:cxn>
                  <a:cxn ang="0">
                    <a:pos x="1281" y="609"/>
                  </a:cxn>
                  <a:cxn ang="0">
                    <a:pos x="1287" y="737"/>
                  </a:cxn>
                  <a:cxn ang="0">
                    <a:pos x="1260" y="861"/>
                  </a:cxn>
                  <a:cxn ang="0">
                    <a:pos x="1204" y="974"/>
                  </a:cxn>
                  <a:cxn ang="0">
                    <a:pos x="1120" y="1073"/>
                  </a:cxn>
                  <a:cxn ang="0">
                    <a:pos x="1015" y="1151"/>
                  </a:cxn>
                  <a:cxn ang="0">
                    <a:pos x="889" y="1205"/>
                  </a:cxn>
                  <a:cxn ang="0">
                    <a:pos x="752" y="1228"/>
                  </a:cxn>
                  <a:cxn ang="0">
                    <a:pos x="618" y="1219"/>
                  </a:cxn>
                  <a:cxn ang="0">
                    <a:pos x="495" y="1180"/>
                  </a:cxn>
                  <a:cxn ang="0">
                    <a:pos x="386" y="1115"/>
                  </a:cxn>
                  <a:cxn ang="0">
                    <a:pos x="296" y="1026"/>
                  </a:cxn>
                  <a:cxn ang="0">
                    <a:pos x="232" y="915"/>
                  </a:cxn>
                </a:cxnLst>
                <a:rect l="0" t="0" r="r" b="b"/>
                <a:pathLst>
                  <a:path w="1483" h="1424">
                    <a:moveTo>
                      <a:pt x="19" y="886"/>
                    </a:moveTo>
                    <a:lnTo>
                      <a:pt x="28" y="922"/>
                    </a:lnTo>
                    <a:lnTo>
                      <a:pt x="39" y="955"/>
                    </a:lnTo>
                    <a:lnTo>
                      <a:pt x="52" y="989"/>
                    </a:lnTo>
                    <a:lnTo>
                      <a:pt x="67" y="1021"/>
                    </a:lnTo>
                    <a:lnTo>
                      <a:pt x="83" y="1053"/>
                    </a:lnTo>
                    <a:lnTo>
                      <a:pt x="100" y="1083"/>
                    </a:lnTo>
                    <a:lnTo>
                      <a:pt x="120" y="1112"/>
                    </a:lnTo>
                    <a:lnTo>
                      <a:pt x="140" y="1141"/>
                    </a:lnTo>
                    <a:lnTo>
                      <a:pt x="162" y="1168"/>
                    </a:lnTo>
                    <a:lnTo>
                      <a:pt x="185" y="1194"/>
                    </a:lnTo>
                    <a:lnTo>
                      <a:pt x="210" y="1219"/>
                    </a:lnTo>
                    <a:lnTo>
                      <a:pt x="235" y="1243"/>
                    </a:lnTo>
                    <a:lnTo>
                      <a:pt x="262" y="1265"/>
                    </a:lnTo>
                    <a:lnTo>
                      <a:pt x="290" y="1285"/>
                    </a:lnTo>
                    <a:lnTo>
                      <a:pt x="319" y="1305"/>
                    </a:lnTo>
                    <a:lnTo>
                      <a:pt x="347" y="1323"/>
                    </a:lnTo>
                    <a:lnTo>
                      <a:pt x="378" y="1340"/>
                    </a:lnTo>
                    <a:lnTo>
                      <a:pt x="410" y="1355"/>
                    </a:lnTo>
                    <a:lnTo>
                      <a:pt x="442" y="1370"/>
                    </a:lnTo>
                    <a:lnTo>
                      <a:pt x="475" y="1382"/>
                    </a:lnTo>
                    <a:lnTo>
                      <a:pt x="508" y="1393"/>
                    </a:lnTo>
                    <a:lnTo>
                      <a:pt x="543" y="1402"/>
                    </a:lnTo>
                    <a:lnTo>
                      <a:pt x="578" y="1410"/>
                    </a:lnTo>
                    <a:lnTo>
                      <a:pt x="612" y="1417"/>
                    </a:lnTo>
                    <a:lnTo>
                      <a:pt x="649" y="1421"/>
                    </a:lnTo>
                    <a:lnTo>
                      <a:pt x="685" y="1423"/>
                    </a:lnTo>
                    <a:lnTo>
                      <a:pt x="721" y="1424"/>
                    </a:lnTo>
                    <a:lnTo>
                      <a:pt x="758" y="1423"/>
                    </a:lnTo>
                    <a:lnTo>
                      <a:pt x="795" y="1421"/>
                    </a:lnTo>
                    <a:lnTo>
                      <a:pt x="832" y="1417"/>
                    </a:lnTo>
                    <a:lnTo>
                      <a:pt x="870" y="1411"/>
                    </a:lnTo>
                    <a:lnTo>
                      <a:pt x="907" y="1402"/>
                    </a:lnTo>
                    <a:lnTo>
                      <a:pt x="944" y="1393"/>
                    </a:lnTo>
                    <a:lnTo>
                      <a:pt x="980" y="1381"/>
                    </a:lnTo>
                    <a:lnTo>
                      <a:pt x="1015" y="1369"/>
                    </a:lnTo>
                    <a:lnTo>
                      <a:pt x="1049" y="1353"/>
                    </a:lnTo>
                    <a:lnTo>
                      <a:pt x="1082" y="1337"/>
                    </a:lnTo>
                    <a:lnTo>
                      <a:pt x="1114" y="1320"/>
                    </a:lnTo>
                    <a:lnTo>
                      <a:pt x="1145" y="1301"/>
                    </a:lnTo>
                    <a:lnTo>
                      <a:pt x="1175" y="1281"/>
                    </a:lnTo>
                    <a:lnTo>
                      <a:pt x="1204" y="1258"/>
                    </a:lnTo>
                    <a:lnTo>
                      <a:pt x="1231" y="1236"/>
                    </a:lnTo>
                    <a:lnTo>
                      <a:pt x="1258" y="1212"/>
                    </a:lnTo>
                    <a:lnTo>
                      <a:pt x="1282" y="1187"/>
                    </a:lnTo>
                    <a:lnTo>
                      <a:pt x="1307" y="1161"/>
                    </a:lnTo>
                    <a:lnTo>
                      <a:pt x="1329" y="1134"/>
                    </a:lnTo>
                    <a:lnTo>
                      <a:pt x="1350" y="1106"/>
                    </a:lnTo>
                    <a:lnTo>
                      <a:pt x="1369" y="1077"/>
                    </a:lnTo>
                    <a:lnTo>
                      <a:pt x="1388" y="1047"/>
                    </a:lnTo>
                    <a:lnTo>
                      <a:pt x="1404" y="1017"/>
                    </a:lnTo>
                    <a:lnTo>
                      <a:pt x="1420" y="985"/>
                    </a:lnTo>
                    <a:lnTo>
                      <a:pt x="1433" y="953"/>
                    </a:lnTo>
                    <a:lnTo>
                      <a:pt x="1445" y="921"/>
                    </a:lnTo>
                    <a:lnTo>
                      <a:pt x="1455" y="887"/>
                    </a:lnTo>
                    <a:lnTo>
                      <a:pt x="1464" y="854"/>
                    </a:lnTo>
                    <a:lnTo>
                      <a:pt x="1472" y="819"/>
                    </a:lnTo>
                    <a:lnTo>
                      <a:pt x="1478" y="785"/>
                    </a:lnTo>
                    <a:lnTo>
                      <a:pt x="1481" y="750"/>
                    </a:lnTo>
                    <a:lnTo>
                      <a:pt x="1483" y="715"/>
                    </a:lnTo>
                    <a:lnTo>
                      <a:pt x="1483" y="680"/>
                    </a:lnTo>
                    <a:lnTo>
                      <a:pt x="1481" y="645"/>
                    </a:lnTo>
                    <a:lnTo>
                      <a:pt x="1478" y="609"/>
                    </a:lnTo>
                    <a:lnTo>
                      <a:pt x="1472" y="573"/>
                    </a:lnTo>
                    <a:lnTo>
                      <a:pt x="1464" y="538"/>
                    </a:lnTo>
                    <a:lnTo>
                      <a:pt x="1455" y="502"/>
                    </a:lnTo>
                    <a:lnTo>
                      <a:pt x="1444" y="467"/>
                    </a:lnTo>
                    <a:lnTo>
                      <a:pt x="1431" y="434"/>
                    </a:lnTo>
                    <a:lnTo>
                      <a:pt x="1417" y="402"/>
                    </a:lnTo>
                    <a:lnTo>
                      <a:pt x="1400" y="371"/>
                    </a:lnTo>
                    <a:lnTo>
                      <a:pt x="1383" y="339"/>
                    </a:lnTo>
                    <a:lnTo>
                      <a:pt x="1363" y="310"/>
                    </a:lnTo>
                    <a:lnTo>
                      <a:pt x="1343" y="283"/>
                    </a:lnTo>
                    <a:lnTo>
                      <a:pt x="1321" y="255"/>
                    </a:lnTo>
                    <a:lnTo>
                      <a:pt x="1298" y="229"/>
                    </a:lnTo>
                    <a:lnTo>
                      <a:pt x="1275" y="205"/>
                    </a:lnTo>
                    <a:lnTo>
                      <a:pt x="1249" y="181"/>
                    </a:lnTo>
                    <a:lnTo>
                      <a:pt x="1221" y="159"/>
                    </a:lnTo>
                    <a:lnTo>
                      <a:pt x="1194" y="138"/>
                    </a:lnTo>
                    <a:lnTo>
                      <a:pt x="1166" y="119"/>
                    </a:lnTo>
                    <a:lnTo>
                      <a:pt x="1136" y="100"/>
                    </a:lnTo>
                    <a:lnTo>
                      <a:pt x="1105" y="83"/>
                    </a:lnTo>
                    <a:lnTo>
                      <a:pt x="1074" y="68"/>
                    </a:lnTo>
                    <a:lnTo>
                      <a:pt x="1042" y="54"/>
                    </a:lnTo>
                    <a:lnTo>
                      <a:pt x="1008" y="42"/>
                    </a:lnTo>
                    <a:lnTo>
                      <a:pt x="975" y="31"/>
                    </a:lnTo>
                    <a:lnTo>
                      <a:pt x="941" y="21"/>
                    </a:lnTo>
                    <a:lnTo>
                      <a:pt x="905" y="13"/>
                    </a:lnTo>
                    <a:lnTo>
                      <a:pt x="871" y="7"/>
                    </a:lnTo>
                    <a:lnTo>
                      <a:pt x="834" y="3"/>
                    </a:lnTo>
                    <a:lnTo>
                      <a:pt x="799" y="0"/>
                    </a:lnTo>
                    <a:lnTo>
                      <a:pt x="762" y="0"/>
                    </a:lnTo>
                    <a:lnTo>
                      <a:pt x="726" y="0"/>
                    </a:lnTo>
                    <a:lnTo>
                      <a:pt x="688" y="2"/>
                    </a:lnTo>
                    <a:lnTo>
                      <a:pt x="651" y="6"/>
                    </a:lnTo>
                    <a:lnTo>
                      <a:pt x="614" y="13"/>
                    </a:lnTo>
                    <a:lnTo>
                      <a:pt x="577" y="21"/>
                    </a:lnTo>
                    <a:lnTo>
                      <a:pt x="539" y="31"/>
                    </a:lnTo>
                    <a:lnTo>
                      <a:pt x="504" y="42"/>
                    </a:lnTo>
                    <a:lnTo>
                      <a:pt x="468" y="55"/>
                    </a:lnTo>
                    <a:lnTo>
                      <a:pt x="434" y="70"/>
                    </a:lnTo>
                    <a:lnTo>
                      <a:pt x="401" y="87"/>
                    </a:lnTo>
                    <a:lnTo>
                      <a:pt x="370" y="103"/>
                    </a:lnTo>
                    <a:lnTo>
                      <a:pt x="339" y="123"/>
                    </a:lnTo>
                    <a:lnTo>
                      <a:pt x="309" y="143"/>
                    </a:lnTo>
                    <a:lnTo>
                      <a:pt x="280" y="164"/>
                    </a:lnTo>
                    <a:lnTo>
                      <a:pt x="252" y="188"/>
                    </a:lnTo>
                    <a:lnTo>
                      <a:pt x="225" y="211"/>
                    </a:lnTo>
                    <a:lnTo>
                      <a:pt x="201" y="237"/>
                    </a:lnTo>
                    <a:lnTo>
                      <a:pt x="177" y="263"/>
                    </a:lnTo>
                    <a:lnTo>
                      <a:pt x="154" y="289"/>
                    </a:lnTo>
                    <a:lnTo>
                      <a:pt x="133" y="318"/>
                    </a:lnTo>
                    <a:lnTo>
                      <a:pt x="115" y="346"/>
                    </a:lnTo>
                    <a:lnTo>
                      <a:pt x="96" y="376"/>
                    </a:lnTo>
                    <a:lnTo>
                      <a:pt x="79" y="407"/>
                    </a:lnTo>
                    <a:lnTo>
                      <a:pt x="63" y="438"/>
                    </a:lnTo>
                    <a:lnTo>
                      <a:pt x="50" y="470"/>
                    </a:lnTo>
                    <a:lnTo>
                      <a:pt x="38" y="503"/>
                    </a:lnTo>
                    <a:lnTo>
                      <a:pt x="28" y="535"/>
                    </a:lnTo>
                    <a:lnTo>
                      <a:pt x="19" y="570"/>
                    </a:lnTo>
                    <a:lnTo>
                      <a:pt x="11" y="603"/>
                    </a:lnTo>
                    <a:lnTo>
                      <a:pt x="6" y="638"/>
                    </a:lnTo>
                    <a:lnTo>
                      <a:pt x="2" y="674"/>
                    </a:lnTo>
                    <a:lnTo>
                      <a:pt x="0" y="708"/>
                    </a:lnTo>
                    <a:lnTo>
                      <a:pt x="0" y="744"/>
                    </a:lnTo>
                    <a:lnTo>
                      <a:pt x="2" y="779"/>
                    </a:lnTo>
                    <a:lnTo>
                      <a:pt x="6" y="815"/>
                    </a:lnTo>
                    <a:lnTo>
                      <a:pt x="11" y="851"/>
                    </a:lnTo>
                    <a:lnTo>
                      <a:pt x="19" y="886"/>
                    </a:lnTo>
                    <a:close/>
                    <a:moveTo>
                      <a:pt x="208" y="841"/>
                    </a:moveTo>
                    <a:lnTo>
                      <a:pt x="202" y="815"/>
                    </a:lnTo>
                    <a:lnTo>
                      <a:pt x="199" y="788"/>
                    </a:lnTo>
                    <a:lnTo>
                      <a:pt x="195" y="763"/>
                    </a:lnTo>
                    <a:lnTo>
                      <a:pt x="194" y="737"/>
                    </a:lnTo>
                    <a:lnTo>
                      <a:pt x="194" y="711"/>
                    </a:lnTo>
                    <a:lnTo>
                      <a:pt x="197" y="686"/>
                    </a:lnTo>
                    <a:lnTo>
                      <a:pt x="199" y="660"/>
                    </a:lnTo>
                    <a:lnTo>
                      <a:pt x="203" y="636"/>
                    </a:lnTo>
                    <a:lnTo>
                      <a:pt x="209" y="611"/>
                    </a:lnTo>
                    <a:lnTo>
                      <a:pt x="215" y="587"/>
                    </a:lnTo>
                    <a:lnTo>
                      <a:pt x="223" y="562"/>
                    </a:lnTo>
                    <a:lnTo>
                      <a:pt x="232" y="539"/>
                    </a:lnTo>
                    <a:lnTo>
                      <a:pt x="242" y="515"/>
                    </a:lnTo>
                    <a:lnTo>
                      <a:pt x="254" y="492"/>
                    </a:lnTo>
                    <a:lnTo>
                      <a:pt x="266" y="471"/>
                    </a:lnTo>
                    <a:lnTo>
                      <a:pt x="280" y="449"/>
                    </a:lnTo>
                    <a:lnTo>
                      <a:pt x="294" y="427"/>
                    </a:lnTo>
                    <a:lnTo>
                      <a:pt x="310" y="407"/>
                    </a:lnTo>
                    <a:lnTo>
                      <a:pt x="326" y="387"/>
                    </a:lnTo>
                    <a:lnTo>
                      <a:pt x="344" y="368"/>
                    </a:lnTo>
                    <a:lnTo>
                      <a:pt x="363" y="351"/>
                    </a:lnTo>
                    <a:lnTo>
                      <a:pt x="382" y="333"/>
                    </a:lnTo>
                    <a:lnTo>
                      <a:pt x="403" y="316"/>
                    </a:lnTo>
                    <a:lnTo>
                      <a:pt x="424" y="300"/>
                    </a:lnTo>
                    <a:lnTo>
                      <a:pt x="446" y="285"/>
                    </a:lnTo>
                    <a:lnTo>
                      <a:pt x="468" y="271"/>
                    </a:lnTo>
                    <a:lnTo>
                      <a:pt x="493" y="258"/>
                    </a:lnTo>
                    <a:lnTo>
                      <a:pt x="517" y="247"/>
                    </a:lnTo>
                    <a:lnTo>
                      <a:pt x="543" y="236"/>
                    </a:lnTo>
                    <a:lnTo>
                      <a:pt x="568" y="227"/>
                    </a:lnTo>
                    <a:lnTo>
                      <a:pt x="595" y="218"/>
                    </a:lnTo>
                    <a:lnTo>
                      <a:pt x="622" y="210"/>
                    </a:lnTo>
                    <a:lnTo>
                      <a:pt x="649" y="205"/>
                    </a:lnTo>
                    <a:lnTo>
                      <a:pt x="677" y="200"/>
                    </a:lnTo>
                    <a:lnTo>
                      <a:pt x="705" y="197"/>
                    </a:lnTo>
                    <a:lnTo>
                      <a:pt x="732" y="195"/>
                    </a:lnTo>
                    <a:lnTo>
                      <a:pt x="759" y="195"/>
                    </a:lnTo>
                    <a:lnTo>
                      <a:pt x="785" y="195"/>
                    </a:lnTo>
                    <a:lnTo>
                      <a:pt x="812" y="197"/>
                    </a:lnTo>
                    <a:lnTo>
                      <a:pt x="839" y="200"/>
                    </a:lnTo>
                    <a:lnTo>
                      <a:pt x="865" y="205"/>
                    </a:lnTo>
                    <a:lnTo>
                      <a:pt x="891" y="210"/>
                    </a:lnTo>
                    <a:lnTo>
                      <a:pt x="915" y="217"/>
                    </a:lnTo>
                    <a:lnTo>
                      <a:pt x="941" y="225"/>
                    </a:lnTo>
                    <a:lnTo>
                      <a:pt x="965" y="234"/>
                    </a:lnTo>
                    <a:lnTo>
                      <a:pt x="988" y="244"/>
                    </a:lnTo>
                    <a:lnTo>
                      <a:pt x="1012" y="255"/>
                    </a:lnTo>
                    <a:lnTo>
                      <a:pt x="1034" y="267"/>
                    </a:lnTo>
                    <a:lnTo>
                      <a:pt x="1056" y="279"/>
                    </a:lnTo>
                    <a:lnTo>
                      <a:pt x="1077" y="294"/>
                    </a:lnTo>
                    <a:lnTo>
                      <a:pt x="1097" y="309"/>
                    </a:lnTo>
                    <a:lnTo>
                      <a:pt x="1117" y="325"/>
                    </a:lnTo>
                    <a:lnTo>
                      <a:pt x="1136" y="342"/>
                    </a:lnTo>
                    <a:lnTo>
                      <a:pt x="1154" y="359"/>
                    </a:lnTo>
                    <a:lnTo>
                      <a:pt x="1170" y="378"/>
                    </a:lnTo>
                    <a:lnTo>
                      <a:pt x="1187" y="398"/>
                    </a:lnTo>
                    <a:lnTo>
                      <a:pt x="1201" y="418"/>
                    </a:lnTo>
                    <a:lnTo>
                      <a:pt x="1216" y="440"/>
                    </a:lnTo>
                    <a:lnTo>
                      <a:pt x="1229" y="462"/>
                    </a:lnTo>
                    <a:lnTo>
                      <a:pt x="1240" y="484"/>
                    </a:lnTo>
                    <a:lnTo>
                      <a:pt x="1251" y="509"/>
                    </a:lnTo>
                    <a:lnTo>
                      <a:pt x="1260" y="532"/>
                    </a:lnTo>
                    <a:lnTo>
                      <a:pt x="1269" y="558"/>
                    </a:lnTo>
                    <a:lnTo>
                      <a:pt x="1276" y="583"/>
                    </a:lnTo>
                    <a:lnTo>
                      <a:pt x="1281" y="609"/>
                    </a:lnTo>
                    <a:lnTo>
                      <a:pt x="1285" y="635"/>
                    </a:lnTo>
                    <a:lnTo>
                      <a:pt x="1288" y="660"/>
                    </a:lnTo>
                    <a:lnTo>
                      <a:pt x="1289" y="687"/>
                    </a:lnTo>
                    <a:lnTo>
                      <a:pt x="1289" y="713"/>
                    </a:lnTo>
                    <a:lnTo>
                      <a:pt x="1287" y="737"/>
                    </a:lnTo>
                    <a:lnTo>
                      <a:pt x="1285" y="763"/>
                    </a:lnTo>
                    <a:lnTo>
                      <a:pt x="1280" y="788"/>
                    </a:lnTo>
                    <a:lnTo>
                      <a:pt x="1275" y="813"/>
                    </a:lnTo>
                    <a:lnTo>
                      <a:pt x="1268" y="837"/>
                    </a:lnTo>
                    <a:lnTo>
                      <a:pt x="1260" y="861"/>
                    </a:lnTo>
                    <a:lnTo>
                      <a:pt x="1251" y="885"/>
                    </a:lnTo>
                    <a:lnTo>
                      <a:pt x="1241" y="909"/>
                    </a:lnTo>
                    <a:lnTo>
                      <a:pt x="1230" y="931"/>
                    </a:lnTo>
                    <a:lnTo>
                      <a:pt x="1217" y="953"/>
                    </a:lnTo>
                    <a:lnTo>
                      <a:pt x="1204" y="974"/>
                    </a:lnTo>
                    <a:lnTo>
                      <a:pt x="1189" y="995"/>
                    </a:lnTo>
                    <a:lnTo>
                      <a:pt x="1174" y="1017"/>
                    </a:lnTo>
                    <a:lnTo>
                      <a:pt x="1157" y="1036"/>
                    </a:lnTo>
                    <a:lnTo>
                      <a:pt x="1139" y="1056"/>
                    </a:lnTo>
                    <a:lnTo>
                      <a:pt x="1120" y="1073"/>
                    </a:lnTo>
                    <a:lnTo>
                      <a:pt x="1102" y="1091"/>
                    </a:lnTo>
                    <a:lnTo>
                      <a:pt x="1080" y="1108"/>
                    </a:lnTo>
                    <a:lnTo>
                      <a:pt x="1059" y="1124"/>
                    </a:lnTo>
                    <a:lnTo>
                      <a:pt x="1037" y="1138"/>
                    </a:lnTo>
                    <a:lnTo>
                      <a:pt x="1015" y="1151"/>
                    </a:lnTo>
                    <a:lnTo>
                      <a:pt x="991" y="1165"/>
                    </a:lnTo>
                    <a:lnTo>
                      <a:pt x="966" y="1177"/>
                    </a:lnTo>
                    <a:lnTo>
                      <a:pt x="942" y="1187"/>
                    </a:lnTo>
                    <a:lnTo>
                      <a:pt x="915" y="1197"/>
                    </a:lnTo>
                    <a:lnTo>
                      <a:pt x="889" y="1205"/>
                    </a:lnTo>
                    <a:lnTo>
                      <a:pt x="862" y="1213"/>
                    </a:lnTo>
                    <a:lnTo>
                      <a:pt x="834" y="1218"/>
                    </a:lnTo>
                    <a:lnTo>
                      <a:pt x="807" y="1224"/>
                    </a:lnTo>
                    <a:lnTo>
                      <a:pt x="779" y="1226"/>
                    </a:lnTo>
                    <a:lnTo>
                      <a:pt x="752" y="1228"/>
                    </a:lnTo>
                    <a:lnTo>
                      <a:pt x="724" y="1229"/>
                    </a:lnTo>
                    <a:lnTo>
                      <a:pt x="698" y="1228"/>
                    </a:lnTo>
                    <a:lnTo>
                      <a:pt x="671" y="1226"/>
                    </a:lnTo>
                    <a:lnTo>
                      <a:pt x="645" y="1224"/>
                    </a:lnTo>
                    <a:lnTo>
                      <a:pt x="618" y="1219"/>
                    </a:lnTo>
                    <a:lnTo>
                      <a:pt x="593" y="1214"/>
                    </a:lnTo>
                    <a:lnTo>
                      <a:pt x="568" y="1207"/>
                    </a:lnTo>
                    <a:lnTo>
                      <a:pt x="543" y="1199"/>
                    </a:lnTo>
                    <a:lnTo>
                      <a:pt x="518" y="1190"/>
                    </a:lnTo>
                    <a:lnTo>
                      <a:pt x="495" y="1180"/>
                    </a:lnTo>
                    <a:lnTo>
                      <a:pt x="472" y="1169"/>
                    </a:lnTo>
                    <a:lnTo>
                      <a:pt x="449" y="1157"/>
                    </a:lnTo>
                    <a:lnTo>
                      <a:pt x="427" y="1144"/>
                    </a:lnTo>
                    <a:lnTo>
                      <a:pt x="406" y="1129"/>
                    </a:lnTo>
                    <a:lnTo>
                      <a:pt x="386" y="1115"/>
                    </a:lnTo>
                    <a:lnTo>
                      <a:pt x="366" y="1098"/>
                    </a:lnTo>
                    <a:lnTo>
                      <a:pt x="347" y="1081"/>
                    </a:lnTo>
                    <a:lnTo>
                      <a:pt x="330" y="1063"/>
                    </a:lnTo>
                    <a:lnTo>
                      <a:pt x="313" y="1044"/>
                    </a:lnTo>
                    <a:lnTo>
                      <a:pt x="296" y="1026"/>
                    </a:lnTo>
                    <a:lnTo>
                      <a:pt x="282" y="1004"/>
                    </a:lnTo>
                    <a:lnTo>
                      <a:pt x="268" y="983"/>
                    </a:lnTo>
                    <a:lnTo>
                      <a:pt x="254" y="962"/>
                    </a:lnTo>
                    <a:lnTo>
                      <a:pt x="243" y="939"/>
                    </a:lnTo>
                    <a:lnTo>
                      <a:pt x="232" y="915"/>
                    </a:lnTo>
                    <a:lnTo>
                      <a:pt x="223" y="891"/>
                    </a:lnTo>
                    <a:lnTo>
                      <a:pt x="214" y="866"/>
                    </a:lnTo>
                    <a:lnTo>
                      <a:pt x="208" y="84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4" name="Freeform 86"/>
              <p:cNvSpPr>
                <a:spLocks/>
              </p:cNvSpPr>
              <p:nvPr/>
            </p:nvSpPr>
            <p:spPr bwMode="auto">
              <a:xfrm>
                <a:off x="1546" y="93"/>
                <a:ext cx="850" cy="756"/>
              </a:xfrm>
              <a:custGeom>
                <a:avLst/>
                <a:gdLst/>
                <a:ahLst/>
                <a:cxnLst>
                  <a:cxn ang="0">
                    <a:pos x="34" y="2741"/>
                  </a:cxn>
                  <a:cxn ang="0">
                    <a:pos x="139" y="2918"/>
                  </a:cxn>
                  <a:cxn ang="0">
                    <a:pos x="238" y="3105"/>
                  </a:cxn>
                  <a:cxn ang="0">
                    <a:pos x="319" y="3275"/>
                  </a:cxn>
                  <a:cxn ang="0">
                    <a:pos x="401" y="3468"/>
                  </a:cxn>
                  <a:cxn ang="0">
                    <a:pos x="478" y="3678"/>
                  </a:cxn>
                  <a:cxn ang="0">
                    <a:pos x="545" y="3903"/>
                  </a:cxn>
                  <a:cxn ang="0">
                    <a:pos x="600" y="4137"/>
                  </a:cxn>
                  <a:cxn ang="0">
                    <a:pos x="633" y="4378"/>
                  </a:cxn>
                  <a:cxn ang="0">
                    <a:pos x="695" y="4609"/>
                  </a:cxn>
                  <a:cxn ang="0">
                    <a:pos x="833" y="4810"/>
                  </a:cxn>
                  <a:cxn ang="0">
                    <a:pos x="1038" y="4981"/>
                  </a:cxn>
                  <a:cxn ang="0">
                    <a:pos x="1306" y="5118"/>
                  </a:cxn>
                  <a:cxn ang="0">
                    <a:pos x="1631" y="5217"/>
                  </a:cxn>
                  <a:cxn ang="0">
                    <a:pos x="2007" y="5275"/>
                  </a:cxn>
                  <a:cxn ang="0">
                    <a:pos x="2427" y="5292"/>
                  </a:cxn>
                  <a:cxn ang="0">
                    <a:pos x="2887" y="5260"/>
                  </a:cxn>
                  <a:cxn ang="0">
                    <a:pos x="3378" y="5182"/>
                  </a:cxn>
                  <a:cxn ang="0">
                    <a:pos x="3896" y="5051"/>
                  </a:cxn>
                  <a:cxn ang="0">
                    <a:pos x="4427" y="4868"/>
                  </a:cxn>
                  <a:cxn ang="0">
                    <a:pos x="4878" y="4667"/>
                  </a:cxn>
                  <a:cxn ang="0">
                    <a:pos x="5232" y="4463"/>
                  </a:cxn>
                  <a:cxn ang="0">
                    <a:pos x="5498" y="4258"/>
                  </a:cxn>
                  <a:cxn ang="0">
                    <a:pos x="5690" y="4056"/>
                  </a:cxn>
                  <a:cxn ang="0">
                    <a:pos x="5820" y="3863"/>
                  </a:cxn>
                  <a:cxn ang="0">
                    <a:pos x="5899" y="3679"/>
                  </a:cxn>
                  <a:cxn ang="0">
                    <a:pos x="5938" y="3511"/>
                  </a:cxn>
                  <a:cxn ang="0">
                    <a:pos x="5950" y="3359"/>
                  </a:cxn>
                  <a:cxn ang="0">
                    <a:pos x="5946" y="3230"/>
                  </a:cxn>
                  <a:cxn ang="0">
                    <a:pos x="5938" y="3069"/>
                  </a:cxn>
                  <a:cxn ang="0">
                    <a:pos x="5924" y="2864"/>
                  </a:cxn>
                  <a:cxn ang="0">
                    <a:pos x="5897" y="2606"/>
                  </a:cxn>
                  <a:cxn ang="0">
                    <a:pos x="5849" y="2282"/>
                  </a:cxn>
                  <a:cxn ang="0">
                    <a:pos x="5772" y="1917"/>
                  </a:cxn>
                  <a:cxn ang="0">
                    <a:pos x="5663" y="1531"/>
                  </a:cxn>
                  <a:cxn ang="0">
                    <a:pos x="5514" y="1147"/>
                  </a:cxn>
                  <a:cxn ang="0">
                    <a:pos x="5319" y="788"/>
                  </a:cxn>
                  <a:cxn ang="0">
                    <a:pos x="5073" y="477"/>
                  </a:cxn>
                  <a:cxn ang="0">
                    <a:pos x="4768" y="236"/>
                  </a:cxn>
                  <a:cxn ang="0">
                    <a:pos x="4397" y="83"/>
                  </a:cxn>
                  <a:cxn ang="0">
                    <a:pos x="3938" y="10"/>
                  </a:cxn>
                  <a:cxn ang="0">
                    <a:pos x="3408" y="7"/>
                  </a:cxn>
                  <a:cxn ang="0">
                    <a:pos x="2836" y="75"/>
                  </a:cxn>
                  <a:cxn ang="0">
                    <a:pos x="2249" y="213"/>
                  </a:cxn>
                  <a:cxn ang="0">
                    <a:pos x="1677" y="422"/>
                  </a:cxn>
                  <a:cxn ang="0">
                    <a:pos x="1144" y="700"/>
                  </a:cxn>
                  <a:cxn ang="0">
                    <a:pos x="683" y="1048"/>
                  </a:cxn>
                  <a:cxn ang="0">
                    <a:pos x="320" y="1465"/>
                  </a:cxn>
                  <a:cxn ang="0">
                    <a:pos x="83" y="1951"/>
                  </a:cxn>
                  <a:cxn ang="0">
                    <a:pos x="0" y="2505"/>
                  </a:cxn>
                </a:cxnLst>
                <a:rect l="0" t="0" r="r" b="b"/>
                <a:pathLst>
                  <a:path w="5950" h="5292">
                    <a:moveTo>
                      <a:pt x="11" y="2705"/>
                    </a:moveTo>
                    <a:lnTo>
                      <a:pt x="17" y="2714"/>
                    </a:lnTo>
                    <a:lnTo>
                      <a:pt x="34" y="2741"/>
                    </a:lnTo>
                    <a:lnTo>
                      <a:pt x="62" y="2785"/>
                    </a:lnTo>
                    <a:lnTo>
                      <a:pt x="97" y="2844"/>
                    </a:lnTo>
                    <a:lnTo>
                      <a:pt x="139" y="2918"/>
                    </a:lnTo>
                    <a:lnTo>
                      <a:pt x="187" y="3006"/>
                    </a:lnTo>
                    <a:lnTo>
                      <a:pt x="212" y="3054"/>
                    </a:lnTo>
                    <a:lnTo>
                      <a:pt x="238" y="3105"/>
                    </a:lnTo>
                    <a:lnTo>
                      <a:pt x="265" y="3160"/>
                    </a:lnTo>
                    <a:lnTo>
                      <a:pt x="291" y="3216"/>
                    </a:lnTo>
                    <a:lnTo>
                      <a:pt x="319" y="3275"/>
                    </a:lnTo>
                    <a:lnTo>
                      <a:pt x="347" y="3338"/>
                    </a:lnTo>
                    <a:lnTo>
                      <a:pt x="373" y="3401"/>
                    </a:lnTo>
                    <a:lnTo>
                      <a:pt x="401" y="3468"/>
                    </a:lnTo>
                    <a:lnTo>
                      <a:pt x="428" y="3536"/>
                    </a:lnTo>
                    <a:lnTo>
                      <a:pt x="453" y="3606"/>
                    </a:lnTo>
                    <a:lnTo>
                      <a:pt x="478" y="3678"/>
                    </a:lnTo>
                    <a:lnTo>
                      <a:pt x="502" y="3751"/>
                    </a:lnTo>
                    <a:lnTo>
                      <a:pt x="524" y="3826"/>
                    </a:lnTo>
                    <a:lnTo>
                      <a:pt x="545" y="3903"/>
                    </a:lnTo>
                    <a:lnTo>
                      <a:pt x="565" y="3979"/>
                    </a:lnTo>
                    <a:lnTo>
                      <a:pt x="583" y="4057"/>
                    </a:lnTo>
                    <a:lnTo>
                      <a:pt x="600" y="4137"/>
                    </a:lnTo>
                    <a:lnTo>
                      <a:pt x="613" y="4217"/>
                    </a:lnTo>
                    <a:lnTo>
                      <a:pt x="624" y="4297"/>
                    </a:lnTo>
                    <a:lnTo>
                      <a:pt x="633" y="4378"/>
                    </a:lnTo>
                    <a:lnTo>
                      <a:pt x="645" y="4458"/>
                    </a:lnTo>
                    <a:lnTo>
                      <a:pt x="666" y="4535"/>
                    </a:lnTo>
                    <a:lnTo>
                      <a:pt x="695" y="4609"/>
                    </a:lnTo>
                    <a:lnTo>
                      <a:pt x="733" y="4679"/>
                    </a:lnTo>
                    <a:lnTo>
                      <a:pt x="778" y="4747"/>
                    </a:lnTo>
                    <a:lnTo>
                      <a:pt x="833" y="4810"/>
                    </a:lnTo>
                    <a:lnTo>
                      <a:pt x="894" y="4871"/>
                    </a:lnTo>
                    <a:lnTo>
                      <a:pt x="962" y="4929"/>
                    </a:lnTo>
                    <a:lnTo>
                      <a:pt x="1038" y="4981"/>
                    </a:lnTo>
                    <a:lnTo>
                      <a:pt x="1121" y="5031"/>
                    </a:lnTo>
                    <a:lnTo>
                      <a:pt x="1210" y="5076"/>
                    </a:lnTo>
                    <a:lnTo>
                      <a:pt x="1306" y="5118"/>
                    </a:lnTo>
                    <a:lnTo>
                      <a:pt x="1408" y="5155"/>
                    </a:lnTo>
                    <a:lnTo>
                      <a:pt x="1517" y="5188"/>
                    </a:lnTo>
                    <a:lnTo>
                      <a:pt x="1631" y="5217"/>
                    </a:lnTo>
                    <a:lnTo>
                      <a:pt x="1751" y="5240"/>
                    </a:lnTo>
                    <a:lnTo>
                      <a:pt x="1876" y="5260"/>
                    </a:lnTo>
                    <a:lnTo>
                      <a:pt x="2007" y="5275"/>
                    </a:lnTo>
                    <a:lnTo>
                      <a:pt x="2142" y="5286"/>
                    </a:lnTo>
                    <a:lnTo>
                      <a:pt x="2282" y="5291"/>
                    </a:lnTo>
                    <a:lnTo>
                      <a:pt x="2427" y="5292"/>
                    </a:lnTo>
                    <a:lnTo>
                      <a:pt x="2576" y="5286"/>
                    </a:lnTo>
                    <a:lnTo>
                      <a:pt x="2729" y="5276"/>
                    </a:lnTo>
                    <a:lnTo>
                      <a:pt x="2887" y="5260"/>
                    </a:lnTo>
                    <a:lnTo>
                      <a:pt x="3046" y="5240"/>
                    </a:lnTo>
                    <a:lnTo>
                      <a:pt x="3210" y="5214"/>
                    </a:lnTo>
                    <a:lnTo>
                      <a:pt x="3378" y="5182"/>
                    </a:lnTo>
                    <a:lnTo>
                      <a:pt x="3548" y="5145"/>
                    </a:lnTo>
                    <a:lnTo>
                      <a:pt x="3721" y="5100"/>
                    </a:lnTo>
                    <a:lnTo>
                      <a:pt x="3896" y="5051"/>
                    </a:lnTo>
                    <a:lnTo>
                      <a:pt x="4073" y="4995"/>
                    </a:lnTo>
                    <a:lnTo>
                      <a:pt x="4253" y="4933"/>
                    </a:lnTo>
                    <a:lnTo>
                      <a:pt x="4427" y="4868"/>
                    </a:lnTo>
                    <a:lnTo>
                      <a:pt x="4590" y="4802"/>
                    </a:lnTo>
                    <a:lnTo>
                      <a:pt x="4740" y="4735"/>
                    </a:lnTo>
                    <a:lnTo>
                      <a:pt x="4878" y="4667"/>
                    </a:lnTo>
                    <a:lnTo>
                      <a:pt x="5007" y="4599"/>
                    </a:lnTo>
                    <a:lnTo>
                      <a:pt x="5125" y="4531"/>
                    </a:lnTo>
                    <a:lnTo>
                      <a:pt x="5232" y="4463"/>
                    </a:lnTo>
                    <a:lnTo>
                      <a:pt x="5330" y="4394"/>
                    </a:lnTo>
                    <a:lnTo>
                      <a:pt x="5419" y="4326"/>
                    </a:lnTo>
                    <a:lnTo>
                      <a:pt x="5498" y="4258"/>
                    </a:lnTo>
                    <a:lnTo>
                      <a:pt x="5571" y="4190"/>
                    </a:lnTo>
                    <a:lnTo>
                      <a:pt x="5634" y="4123"/>
                    </a:lnTo>
                    <a:lnTo>
                      <a:pt x="5690" y="4056"/>
                    </a:lnTo>
                    <a:lnTo>
                      <a:pt x="5740" y="3991"/>
                    </a:lnTo>
                    <a:lnTo>
                      <a:pt x="5783" y="3926"/>
                    </a:lnTo>
                    <a:lnTo>
                      <a:pt x="5820" y="3863"/>
                    </a:lnTo>
                    <a:lnTo>
                      <a:pt x="5851" y="3800"/>
                    </a:lnTo>
                    <a:lnTo>
                      <a:pt x="5877" y="3739"/>
                    </a:lnTo>
                    <a:lnTo>
                      <a:pt x="5899" y="3679"/>
                    </a:lnTo>
                    <a:lnTo>
                      <a:pt x="5915" y="3621"/>
                    </a:lnTo>
                    <a:lnTo>
                      <a:pt x="5928" y="3565"/>
                    </a:lnTo>
                    <a:lnTo>
                      <a:pt x="5938" y="3511"/>
                    </a:lnTo>
                    <a:lnTo>
                      <a:pt x="5944" y="3458"/>
                    </a:lnTo>
                    <a:lnTo>
                      <a:pt x="5948" y="3407"/>
                    </a:lnTo>
                    <a:lnTo>
                      <a:pt x="5950" y="3359"/>
                    </a:lnTo>
                    <a:lnTo>
                      <a:pt x="5950" y="3313"/>
                    </a:lnTo>
                    <a:lnTo>
                      <a:pt x="5949" y="3271"/>
                    </a:lnTo>
                    <a:lnTo>
                      <a:pt x="5946" y="3230"/>
                    </a:lnTo>
                    <a:lnTo>
                      <a:pt x="5941" y="3159"/>
                    </a:lnTo>
                    <a:lnTo>
                      <a:pt x="5939" y="3098"/>
                    </a:lnTo>
                    <a:lnTo>
                      <a:pt x="5938" y="3069"/>
                    </a:lnTo>
                    <a:lnTo>
                      <a:pt x="5933" y="2989"/>
                    </a:lnTo>
                    <a:lnTo>
                      <a:pt x="5929" y="2932"/>
                    </a:lnTo>
                    <a:lnTo>
                      <a:pt x="5924" y="2864"/>
                    </a:lnTo>
                    <a:lnTo>
                      <a:pt x="5917" y="2786"/>
                    </a:lnTo>
                    <a:lnTo>
                      <a:pt x="5908" y="2700"/>
                    </a:lnTo>
                    <a:lnTo>
                      <a:pt x="5897" y="2606"/>
                    </a:lnTo>
                    <a:lnTo>
                      <a:pt x="5883" y="2504"/>
                    </a:lnTo>
                    <a:lnTo>
                      <a:pt x="5868" y="2396"/>
                    </a:lnTo>
                    <a:lnTo>
                      <a:pt x="5849" y="2282"/>
                    </a:lnTo>
                    <a:lnTo>
                      <a:pt x="5827" y="2164"/>
                    </a:lnTo>
                    <a:lnTo>
                      <a:pt x="5801" y="2041"/>
                    </a:lnTo>
                    <a:lnTo>
                      <a:pt x="5772" y="1917"/>
                    </a:lnTo>
                    <a:lnTo>
                      <a:pt x="5740" y="1788"/>
                    </a:lnTo>
                    <a:lnTo>
                      <a:pt x="5704" y="1660"/>
                    </a:lnTo>
                    <a:lnTo>
                      <a:pt x="5663" y="1531"/>
                    </a:lnTo>
                    <a:lnTo>
                      <a:pt x="5618" y="1402"/>
                    </a:lnTo>
                    <a:lnTo>
                      <a:pt x="5568" y="1274"/>
                    </a:lnTo>
                    <a:lnTo>
                      <a:pt x="5514" y="1147"/>
                    </a:lnTo>
                    <a:lnTo>
                      <a:pt x="5454" y="1024"/>
                    </a:lnTo>
                    <a:lnTo>
                      <a:pt x="5390" y="904"/>
                    </a:lnTo>
                    <a:lnTo>
                      <a:pt x="5319" y="788"/>
                    </a:lnTo>
                    <a:lnTo>
                      <a:pt x="5242" y="679"/>
                    </a:lnTo>
                    <a:lnTo>
                      <a:pt x="5160" y="574"/>
                    </a:lnTo>
                    <a:lnTo>
                      <a:pt x="5073" y="477"/>
                    </a:lnTo>
                    <a:lnTo>
                      <a:pt x="4977" y="388"/>
                    </a:lnTo>
                    <a:lnTo>
                      <a:pt x="4876" y="307"/>
                    </a:lnTo>
                    <a:lnTo>
                      <a:pt x="4768" y="236"/>
                    </a:lnTo>
                    <a:lnTo>
                      <a:pt x="4652" y="174"/>
                    </a:lnTo>
                    <a:lnTo>
                      <a:pt x="4529" y="124"/>
                    </a:lnTo>
                    <a:lnTo>
                      <a:pt x="4397" y="83"/>
                    </a:lnTo>
                    <a:lnTo>
                      <a:pt x="4254" y="51"/>
                    </a:lnTo>
                    <a:lnTo>
                      <a:pt x="4100" y="26"/>
                    </a:lnTo>
                    <a:lnTo>
                      <a:pt x="3938" y="10"/>
                    </a:lnTo>
                    <a:lnTo>
                      <a:pt x="3768" y="1"/>
                    </a:lnTo>
                    <a:lnTo>
                      <a:pt x="3591" y="0"/>
                    </a:lnTo>
                    <a:lnTo>
                      <a:pt x="3408" y="7"/>
                    </a:lnTo>
                    <a:lnTo>
                      <a:pt x="3222" y="22"/>
                    </a:lnTo>
                    <a:lnTo>
                      <a:pt x="3030" y="44"/>
                    </a:lnTo>
                    <a:lnTo>
                      <a:pt x="2836" y="75"/>
                    </a:lnTo>
                    <a:lnTo>
                      <a:pt x="2640" y="113"/>
                    </a:lnTo>
                    <a:lnTo>
                      <a:pt x="2445" y="159"/>
                    </a:lnTo>
                    <a:lnTo>
                      <a:pt x="2249" y="213"/>
                    </a:lnTo>
                    <a:lnTo>
                      <a:pt x="2055" y="275"/>
                    </a:lnTo>
                    <a:lnTo>
                      <a:pt x="1864" y="345"/>
                    </a:lnTo>
                    <a:lnTo>
                      <a:pt x="1677" y="422"/>
                    </a:lnTo>
                    <a:lnTo>
                      <a:pt x="1493" y="507"/>
                    </a:lnTo>
                    <a:lnTo>
                      <a:pt x="1315" y="600"/>
                    </a:lnTo>
                    <a:lnTo>
                      <a:pt x="1144" y="700"/>
                    </a:lnTo>
                    <a:lnTo>
                      <a:pt x="981" y="808"/>
                    </a:lnTo>
                    <a:lnTo>
                      <a:pt x="827" y="924"/>
                    </a:lnTo>
                    <a:lnTo>
                      <a:pt x="683" y="1048"/>
                    </a:lnTo>
                    <a:lnTo>
                      <a:pt x="550" y="1179"/>
                    </a:lnTo>
                    <a:lnTo>
                      <a:pt x="428" y="1318"/>
                    </a:lnTo>
                    <a:lnTo>
                      <a:pt x="320" y="1465"/>
                    </a:lnTo>
                    <a:lnTo>
                      <a:pt x="225" y="1619"/>
                    </a:lnTo>
                    <a:lnTo>
                      <a:pt x="146" y="1781"/>
                    </a:lnTo>
                    <a:lnTo>
                      <a:pt x="83" y="1951"/>
                    </a:lnTo>
                    <a:lnTo>
                      <a:pt x="36" y="2128"/>
                    </a:lnTo>
                    <a:lnTo>
                      <a:pt x="9" y="2313"/>
                    </a:lnTo>
                    <a:lnTo>
                      <a:pt x="0" y="2505"/>
                    </a:lnTo>
                    <a:lnTo>
                      <a:pt x="11" y="2705"/>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3" name="Freeform 85"/>
              <p:cNvSpPr>
                <a:spLocks noEditPoints="1"/>
              </p:cNvSpPr>
              <p:nvPr/>
            </p:nvSpPr>
            <p:spPr bwMode="auto">
              <a:xfrm>
                <a:off x="1530" y="79"/>
                <a:ext cx="878" cy="784"/>
              </a:xfrm>
              <a:custGeom>
                <a:avLst/>
                <a:gdLst/>
                <a:ahLst/>
                <a:cxnLst>
                  <a:cxn ang="0">
                    <a:pos x="548" y="1239"/>
                  </a:cxn>
                  <a:cxn ang="0">
                    <a:pos x="264" y="1624"/>
                  </a:cxn>
                  <a:cxn ang="0">
                    <a:pos x="81" y="2039"/>
                  </a:cxn>
                  <a:cxn ang="0">
                    <a:pos x="3" y="2481"/>
                  </a:cxn>
                  <a:cxn ang="0">
                    <a:pos x="28" y="2856"/>
                  </a:cxn>
                  <a:cxn ang="0">
                    <a:pos x="226" y="3202"/>
                  </a:cxn>
                  <a:cxn ang="0">
                    <a:pos x="410" y="3605"/>
                  </a:cxn>
                  <a:cxn ang="0">
                    <a:pos x="569" y="4100"/>
                  </a:cxn>
                  <a:cxn ang="0">
                    <a:pos x="641" y="4533"/>
                  </a:cxn>
                  <a:cxn ang="0">
                    <a:pos x="687" y="4703"/>
                  </a:cxn>
                  <a:cxn ang="0">
                    <a:pos x="769" y="4860"/>
                  </a:cxn>
                  <a:cxn ang="0">
                    <a:pos x="887" y="5002"/>
                  </a:cxn>
                  <a:cxn ang="0">
                    <a:pos x="1039" y="5129"/>
                  </a:cxn>
                  <a:cxn ang="0">
                    <a:pos x="1456" y="5338"/>
                  </a:cxn>
                  <a:cxn ang="0">
                    <a:pos x="2093" y="5469"/>
                  </a:cxn>
                  <a:cxn ang="0">
                    <a:pos x="2838" y="5469"/>
                  </a:cxn>
                  <a:cxn ang="0">
                    <a:pos x="3654" y="5338"/>
                  </a:cxn>
                  <a:cxn ang="0">
                    <a:pos x="4551" y="5059"/>
                  </a:cxn>
                  <a:cxn ang="0">
                    <a:pos x="5438" y="4602"/>
                  </a:cxn>
                  <a:cxn ang="0">
                    <a:pos x="5917" y="4143"/>
                  </a:cxn>
                  <a:cxn ang="0">
                    <a:pos x="6112" y="3722"/>
                  </a:cxn>
                  <a:cxn ang="0">
                    <a:pos x="6144" y="3380"/>
                  </a:cxn>
                  <a:cxn ang="0">
                    <a:pos x="6122" y="2986"/>
                  </a:cxn>
                  <a:cxn ang="0">
                    <a:pos x="6035" y="2305"/>
                  </a:cxn>
                  <a:cxn ang="0">
                    <a:pos x="5792" y="1414"/>
                  </a:cxn>
                  <a:cxn ang="0">
                    <a:pos x="5314" y="583"/>
                  </a:cxn>
                  <a:cxn ang="0">
                    <a:pos x="4572" y="100"/>
                  </a:cxn>
                  <a:cxn ang="0">
                    <a:pos x="3834" y="0"/>
                  </a:cxn>
                  <a:cxn ang="0">
                    <a:pos x="2956" y="71"/>
                  </a:cxn>
                  <a:cxn ang="0">
                    <a:pos x="2040" y="309"/>
                  </a:cxn>
                  <a:cxn ang="0">
                    <a:pos x="1190" y="715"/>
                  </a:cxn>
                  <a:cxn ang="0">
                    <a:pos x="1297" y="877"/>
                  </a:cxn>
                  <a:cxn ang="0">
                    <a:pos x="2106" y="490"/>
                  </a:cxn>
                  <a:cxn ang="0">
                    <a:pos x="2978" y="260"/>
                  </a:cxn>
                  <a:cxn ang="0">
                    <a:pos x="3813" y="192"/>
                  </a:cxn>
                  <a:cxn ang="0">
                    <a:pos x="4512" y="285"/>
                  </a:cxn>
                  <a:cxn ang="0">
                    <a:pos x="5191" y="742"/>
                  </a:cxn>
                  <a:cxn ang="0">
                    <a:pos x="5626" y="1538"/>
                  </a:cxn>
                  <a:cxn ang="0">
                    <a:pos x="5848" y="2391"/>
                  </a:cxn>
                  <a:cxn ang="0">
                    <a:pos x="5929" y="3026"/>
                  </a:cxn>
                  <a:cxn ang="0">
                    <a:pos x="5944" y="3281"/>
                  </a:cxn>
                  <a:cxn ang="0">
                    <a:pos x="5945" y="3552"/>
                  </a:cxn>
                  <a:cxn ang="0">
                    <a:pos x="5842" y="3898"/>
                  </a:cxn>
                  <a:cxn ang="0">
                    <a:pos x="5523" y="4293"/>
                  </a:cxn>
                  <a:cxn ang="0">
                    <a:pos x="4878" y="4705"/>
                  </a:cxn>
                  <a:cxn ang="0">
                    <a:pos x="3967" y="5053"/>
                  </a:cxn>
                  <a:cxn ang="0">
                    <a:pos x="3170" y="5235"/>
                  </a:cxn>
                  <a:cxn ang="0">
                    <a:pos x="2428" y="5293"/>
                  </a:cxn>
                  <a:cxn ang="0">
                    <a:pos x="1779" y="5226"/>
                  </a:cxn>
                  <a:cxn ang="0">
                    <a:pos x="1256" y="5036"/>
                  </a:cxn>
                  <a:cxn ang="0">
                    <a:pos x="1009" y="4849"/>
                  </a:cxn>
                  <a:cxn ang="0">
                    <a:pos x="873" y="4645"/>
                  </a:cxn>
                  <a:cxn ang="0">
                    <a:pos x="827" y="4465"/>
                  </a:cxn>
                  <a:cxn ang="0">
                    <a:pos x="771" y="4106"/>
                  </a:cxn>
                  <a:cxn ang="0">
                    <a:pos x="657" y="3706"/>
                  </a:cxn>
                  <a:cxn ang="0">
                    <a:pos x="491" y="3299"/>
                  </a:cxn>
                  <a:cxn ang="0">
                    <a:pos x="243" y="2829"/>
                  </a:cxn>
                  <a:cxn ang="0">
                    <a:pos x="205" y="2411"/>
                  </a:cxn>
                  <a:cxn ang="0">
                    <a:pos x="314" y="1971"/>
                  </a:cxn>
                  <a:cxn ang="0">
                    <a:pos x="511" y="1600"/>
                  </a:cxn>
                  <a:cxn ang="0">
                    <a:pos x="763" y="1297"/>
                  </a:cxn>
                </a:cxnLst>
                <a:rect l="0" t="0" r="r" b="b"/>
                <a:pathLst>
                  <a:path w="6145" h="5486">
                    <a:moveTo>
                      <a:pt x="871" y="939"/>
                    </a:moveTo>
                    <a:lnTo>
                      <a:pt x="812" y="988"/>
                    </a:lnTo>
                    <a:lnTo>
                      <a:pt x="755" y="1037"/>
                    </a:lnTo>
                    <a:lnTo>
                      <a:pt x="700" y="1086"/>
                    </a:lnTo>
                    <a:lnTo>
                      <a:pt x="648" y="1137"/>
                    </a:lnTo>
                    <a:lnTo>
                      <a:pt x="597" y="1188"/>
                    </a:lnTo>
                    <a:lnTo>
                      <a:pt x="548" y="1239"/>
                    </a:lnTo>
                    <a:lnTo>
                      <a:pt x="501" y="1293"/>
                    </a:lnTo>
                    <a:lnTo>
                      <a:pt x="457" y="1346"/>
                    </a:lnTo>
                    <a:lnTo>
                      <a:pt x="414" y="1400"/>
                    </a:lnTo>
                    <a:lnTo>
                      <a:pt x="373" y="1456"/>
                    </a:lnTo>
                    <a:lnTo>
                      <a:pt x="335" y="1510"/>
                    </a:lnTo>
                    <a:lnTo>
                      <a:pt x="298" y="1567"/>
                    </a:lnTo>
                    <a:lnTo>
                      <a:pt x="264" y="1624"/>
                    </a:lnTo>
                    <a:lnTo>
                      <a:pt x="232" y="1682"/>
                    </a:lnTo>
                    <a:lnTo>
                      <a:pt x="201" y="1740"/>
                    </a:lnTo>
                    <a:lnTo>
                      <a:pt x="173" y="1798"/>
                    </a:lnTo>
                    <a:lnTo>
                      <a:pt x="147" y="1858"/>
                    </a:lnTo>
                    <a:lnTo>
                      <a:pt x="123" y="1918"/>
                    </a:lnTo>
                    <a:lnTo>
                      <a:pt x="101" y="1978"/>
                    </a:lnTo>
                    <a:lnTo>
                      <a:pt x="81" y="2039"/>
                    </a:lnTo>
                    <a:lnTo>
                      <a:pt x="64" y="2101"/>
                    </a:lnTo>
                    <a:lnTo>
                      <a:pt x="49" y="2163"/>
                    </a:lnTo>
                    <a:lnTo>
                      <a:pt x="36" y="2225"/>
                    </a:lnTo>
                    <a:lnTo>
                      <a:pt x="25" y="2289"/>
                    </a:lnTo>
                    <a:lnTo>
                      <a:pt x="15" y="2352"/>
                    </a:lnTo>
                    <a:lnTo>
                      <a:pt x="8" y="2417"/>
                    </a:lnTo>
                    <a:lnTo>
                      <a:pt x="3" y="2481"/>
                    </a:lnTo>
                    <a:lnTo>
                      <a:pt x="1" y="2546"/>
                    </a:lnTo>
                    <a:lnTo>
                      <a:pt x="0" y="2612"/>
                    </a:lnTo>
                    <a:lnTo>
                      <a:pt x="2" y="2678"/>
                    </a:lnTo>
                    <a:lnTo>
                      <a:pt x="6" y="2744"/>
                    </a:lnTo>
                    <a:lnTo>
                      <a:pt x="12" y="2811"/>
                    </a:lnTo>
                    <a:lnTo>
                      <a:pt x="15" y="2835"/>
                    </a:lnTo>
                    <a:lnTo>
                      <a:pt x="28" y="2856"/>
                    </a:lnTo>
                    <a:lnTo>
                      <a:pt x="36" y="2866"/>
                    </a:lnTo>
                    <a:lnTo>
                      <a:pt x="52" y="2894"/>
                    </a:lnTo>
                    <a:lnTo>
                      <a:pt x="80" y="2937"/>
                    </a:lnTo>
                    <a:lnTo>
                      <a:pt x="114" y="2996"/>
                    </a:lnTo>
                    <a:lnTo>
                      <a:pt x="155" y="3070"/>
                    </a:lnTo>
                    <a:lnTo>
                      <a:pt x="202" y="3155"/>
                    </a:lnTo>
                    <a:lnTo>
                      <a:pt x="226" y="3202"/>
                    </a:lnTo>
                    <a:lnTo>
                      <a:pt x="252" y="3252"/>
                    </a:lnTo>
                    <a:lnTo>
                      <a:pt x="278" y="3306"/>
                    </a:lnTo>
                    <a:lnTo>
                      <a:pt x="304" y="3360"/>
                    </a:lnTo>
                    <a:lnTo>
                      <a:pt x="331" y="3418"/>
                    </a:lnTo>
                    <a:lnTo>
                      <a:pt x="357" y="3478"/>
                    </a:lnTo>
                    <a:lnTo>
                      <a:pt x="384" y="3541"/>
                    </a:lnTo>
                    <a:lnTo>
                      <a:pt x="410" y="3605"/>
                    </a:lnTo>
                    <a:lnTo>
                      <a:pt x="436" y="3671"/>
                    </a:lnTo>
                    <a:lnTo>
                      <a:pt x="460" y="3739"/>
                    </a:lnTo>
                    <a:lnTo>
                      <a:pt x="485" y="3809"/>
                    </a:lnTo>
                    <a:lnTo>
                      <a:pt x="508" y="3879"/>
                    </a:lnTo>
                    <a:lnTo>
                      <a:pt x="530" y="3952"/>
                    </a:lnTo>
                    <a:lnTo>
                      <a:pt x="550" y="4025"/>
                    </a:lnTo>
                    <a:lnTo>
                      <a:pt x="569" y="4100"/>
                    </a:lnTo>
                    <a:lnTo>
                      <a:pt x="587" y="4176"/>
                    </a:lnTo>
                    <a:lnTo>
                      <a:pt x="601" y="4251"/>
                    </a:lnTo>
                    <a:lnTo>
                      <a:pt x="615" y="4328"/>
                    </a:lnTo>
                    <a:lnTo>
                      <a:pt x="626" y="4405"/>
                    </a:lnTo>
                    <a:lnTo>
                      <a:pt x="634" y="4483"/>
                    </a:lnTo>
                    <a:lnTo>
                      <a:pt x="637" y="4509"/>
                    </a:lnTo>
                    <a:lnTo>
                      <a:pt x="641" y="4533"/>
                    </a:lnTo>
                    <a:lnTo>
                      <a:pt x="644" y="4559"/>
                    </a:lnTo>
                    <a:lnTo>
                      <a:pt x="650" y="4583"/>
                    </a:lnTo>
                    <a:lnTo>
                      <a:pt x="656" y="4608"/>
                    </a:lnTo>
                    <a:lnTo>
                      <a:pt x="662" y="4631"/>
                    </a:lnTo>
                    <a:lnTo>
                      <a:pt x="670" y="4656"/>
                    </a:lnTo>
                    <a:lnTo>
                      <a:pt x="678" y="4679"/>
                    </a:lnTo>
                    <a:lnTo>
                      <a:pt x="687" y="4703"/>
                    </a:lnTo>
                    <a:lnTo>
                      <a:pt x="697" y="4726"/>
                    </a:lnTo>
                    <a:lnTo>
                      <a:pt x="707" y="4748"/>
                    </a:lnTo>
                    <a:lnTo>
                      <a:pt x="718" y="4772"/>
                    </a:lnTo>
                    <a:lnTo>
                      <a:pt x="729" y="4794"/>
                    </a:lnTo>
                    <a:lnTo>
                      <a:pt x="742" y="4816"/>
                    </a:lnTo>
                    <a:lnTo>
                      <a:pt x="755" y="4837"/>
                    </a:lnTo>
                    <a:lnTo>
                      <a:pt x="769" y="4860"/>
                    </a:lnTo>
                    <a:lnTo>
                      <a:pt x="784" y="4881"/>
                    </a:lnTo>
                    <a:lnTo>
                      <a:pt x="800" y="4902"/>
                    </a:lnTo>
                    <a:lnTo>
                      <a:pt x="815" y="4922"/>
                    </a:lnTo>
                    <a:lnTo>
                      <a:pt x="832" y="4943"/>
                    </a:lnTo>
                    <a:lnTo>
                      <a:pt x="850" y="4963"/>
                    </a:lnTo>
                    <a:lnTo>
                      <a:pt x="869" y="4983"/>
                    </a:lnTo>
                    <a:lnTo>
                      <a:pt x="887" y="5002"/>
                    </a:lnTo>
                    <a:lnTo>
                      <a:pt x="906" y="5021"/>
                    </a:lnTo>
                    <a:lnTo>
                      <a:pt x="927" y="5040"/>
                    </a:lnTo>
                    <a:lnTo>
                      <a:pt x="948" y="5059"/>
                    </a:lnTo>
                    <a:lnTo>
                      <a:pt x="969" y="5077"/>
                    </a:lnTo>
                    <a:lnTo>
                      <a:pt x="993" y="5095"/>
                    </a:lnTo>
                    <a:lnTo>
                      <a:pt x="1016" y="5113"/>
                    </a:lnTo>
                    <a:lnTo>
                      <a:pt x="1039" y="5129"/>
                    </a:lnTo>
                    <a:lnTo>
                      <a:pt x="1064" y="5147"/>
                    </a:lnTo>
                    <a:lnTo>
                      <a:pt x="1089" y="5163"/>
                    </a:lnTo>
                    <a:lnTo>
                      <a:pt x="1156" y="5204"/>
                    </a:lnTo>
                    <a:lnTo>
                      <a:pt x="1227" y="5241"/>
                    </a:lnTo>
                    <a:lnTo>
                      <a:pt x="1300" y="5276"/>
                    </a:lnTo>
                    <a:lnTo>
                      <a:pt x="1376" y="5309"/>
                    </a:lnTo>
                    <a:lnTo>
                      <a:pt x="1456" y="5338"/>
                    </a:lnTo>
                    <a:lnTo>
                      <a:pt x="1539" y="5364"/>
                    </a:lnTo>
                    <a:lnTo>
                      <a:pt x="1625" y="5389"/>
                    </a:lnTo>
                    <a:lnTo>
                      <a:pt x="1714" y="5410"/>
                    </a:lnTo>
                    <a:lnTo>
                      <a:pt x="1805" y="5429"/>
                    </a:lnTo>
                    <a:lnTo>
                      <a:pt x="1899" y="5446"/>
                    </a:lnTo>
                    <a:lnTo>
                      <a:pt x="1994" y="5459"/>
                    </a:lnTo>
                    <a:lnTo>
                      <a:pt x="2093" y="5469"/>
                    </a:lnTo>
                    <a:lnTo>
                      <a:pt x="2194" y="5477"/>
                    </a:lnTo>
                    <a:lnTo>
                      <a:pt x="2296" y="5482"/>
                    </a:lnTo>
                    <a:lnTo>
                      <a:pt x="2401" y="5486"/>
                    </a:lnTo>
                    <a:lnTo>
                      <a:pt x="2508" y="5486"/>
                    </a:lnTo>
                    <a:lnTo>
                      <a:pt x="2616" y="5482"/>
                    </a:lnTo>
                    <a:lnTo>
                      <a:pt x="2726" y="5477"/>
                    </a:lnTo>
                    <a:lnTo>
                      <a:pt x="2838" y="5469"/>
                    </a:lnTo>
                    <a:lnTo>
                      <a:pt x="2951" y="5458"/>
                    </a:lnTo>
                    <a:lnTo>
                      <a:pt x="3066" y="5444"/>
                    </a:lnTo>
                    <a:lnTo>
                      <a:pt x="3181" y="5429"/>
                    </a:lnTo>
                    <a:lnTo>
                      <a:pt x="3298" y="5410"/>
                    </a:lnTo>
                    <a:lnTo>
                      <a:pt x="3416" y="5389"/>
                    </a:lnTo>
                    <a:lnTo>
                      <a:pt x="3535" y="5364"/>
                    </a:lnTo>
                    <a:lnTo>
                      <a:pt x="3654" y="5338"/>
                    </a:lnTo>
                    <a:lnTo>
                      <a:pt x="3775" y="5309"/>
                    </a:lnTo>
                    <a:lnTo>
                      <a:pt x="3896" y="5276"/>
                    </a:lnTo>
                    <a:lnTo>
                      <a:pt x="4017" y="5242"/>
                    </a:lnTo>
                    <a:lnTo>
                      <a:pt x="4139" y="5204"/>
                    </a:lnTo>
                    <a:lnTo>
                      <a:pt x="4261" y="5164"/>
                    </a:lnTo>
                    <a:lnTo>
                      <a:pt x="4384" y="5121"/>
                    </a:lnTo>
                    <a:lnTo>
                      <a:pt x="4551" y="5059"/>
                    </a:lnTo>
                    <a:lnTo>
                      <a:pt x="4707" y="4996"/>
                    </a:lnTo>
                    <a:lnTo>
                      <a:pt x="4852" y="4931"/>
                    </a:lnTo>
                    <a:lnTo>
                      <a:pt x="4989" y="4866"/>
                    </a:lnTo>
                    <a:lnTo>
                      <a:pt x="5114" y="4801"/>
                    </a:lnTo>
                    <a:lnTo>
                      <a:pt x="5230" y="4735"/>
                    </a:lnTo>
                    <a:lnTo>
                      <a:pt x="5338" y="4669"/>
                    </a:lnTo>
                    <a:lnTo>
                      <a:pt x="5438" y="4602"/>
                    </a:lnTo>
                    <a:lnTo>
                      <a:pt x="5528" y="4537"/>
                    </a:lnTo>
                    <a:lnTo>
                      <a:pt x="5611" y="4470"/>
                    </a:lnTo>
                    <a:lnTo>
                      <a:pt x="5686" y="4404"/>
                    </a:lnTo>
                    <a:lnTo>
                      <a:pt x="5754" y="4338"/>
                    </a:lnTo>
                    <a:lnTo>
                      <a:pt x="5815" y="4273"/>
                    </a:lnTo>
                    <a:lnTo>
                      <a:pt x="5869" y="4208"/>
                    </a:lnTo>
                    <a:lnTo>
                      <a:pt x="5917" y="4143"/>
                    </a:lnTo>
                    <a:lnTo>
                      <a:pt x="5960" y="4080"/>
                    </a:lnTo>
                    <a:lnTo>
                      <a:pt x="5997" y="4018"/>
                    </a:lnTo>
                    <a:lnTo>
                      <a:pt x="6029" y="3956"/>
                    </a:lnTo>
                    <a:lnTo>
                      <a:pt x="6056" y="3896"/>
                    </a:lnTo>
                    <a:lnTo>
                      <a:pt x="6079" y="3836"/>
                    </a:lnTo>
                    <a:lnTo>
                      <a:pt x="6098" y="3779"/>
                    </a:lnTo>
                    <a:lnTo>
                      <a:pt x="6112" y="3722"/>
                    </a:lnTo>
                    <a:lnTo>
                      <a:pt x="6124" y="3668"/>
                    </a:lnTo>
                    <a:lnTo>
                      <a:pt x="6133" y="3614"/>
                    </a:lnTo>
                    <a:lnTo>
                      <a:pt x="6139" y="3564"/>
                    </a:lnTo>
                    <a:lnTo>
                      <a:pt x="6143" y="3514"/>
                    </a:lnTo>
                    <a:lnTo>
                      <a:pt x="6144" y="3467"/>
                    </a:lnTo>
                    <a:lnTo>
                      <a:pt x="6145" y="3423"/>
                    </a:lnTo>
                    <a:lnTo>
                      <a:pt x="6144" y="3380"/>
                    </a:lnTo>
                    <a:lnTo>
                      <a:pt x="6142" y="3340"/>
                    </a:lnTo>
                    <a:lnTo>
                      <a:pt x="6140" y="3302"/>
                    </a:lnTo>
                    <a:lnTo>
                      <a:pt x="6138" y="3268"/>
                    </a:lnTo>
                    <a:lnTo>
                      <a:pt x="6133" y="3192"/>
                    </a:lnTo>
                    <a:lnTo>
                      <a:pt x="6132" y="3146"/>
                    </a:lnTo>
                    <a:lnTo>
                      <a:pt x="6127" y="3051"/>
                    </a:lnTo>
                    <a:lnTo>
                      <a:pt x="6122" y="2986"/>
                    </a:lnTo>
                    <a:lnTo>
                      <a:pt x="6117" y="2913"/>
                    </a:lnTo>
                    <a:lnTo>
                      <a:pt x="6109" y="2829"/>
                    </a:lnTo>
                    <a:lnTo>
                      <a:pt x="6099" y="2738"/>
                    </a:lnTo>
                    <a:lnTo>
                      <a:pt x="6087" y="2640"/>
                    </a:lnTo>
                    <a:lnTo>
                      <a:pt x="6072" y="2534"/>
                    </a:lnTo>
                    <a:lnTo>
                      <a:pt x="6054" y="2422"/>
                    </a:lnTo>
                    <a:lnTo>
                      <a:pt x="6035" y="2305"/>
                    </a:lnTo>
                    <a:lnTo>
                      <a:pt x="6011" y="2185"/>
                    </a:lnTo>
                    <a:lnTo>
                      <a:pt x="5985" y="2060"/>
                    </a:lnTo>
                    <a:lnTo>
                      <a:pt x="5954" y="1933"/>
                    </a:lnTo>
                    <a:lnTo>
                      <a:pt x="5919" y="1804"/>
                    </a:lnTo>
                    <a:lnTo>
                      <a:pt x="5881" y="1675"/>
                    </a:lnTo>
                    <a:lnTo>
                      <a:pt x="5838" y="1544"/>
                    </a:lnTo>
                    <a:lnTo>
                      <a:pt x="5792" y="1414"/>
                    </a:lnTo>
                    <a:lnTo>
                      <a:pt x="5740" y="1285"/>
                    </a:lnTo>
                    <a:lnTo>
                      <a:pt x="5682" y="1159"/>
                    </a:lnTo>
                    <a:lnTo>
                      <a:pt x="5620" y="1035"/>
                    </a:lnTo>
                    <a:lnTo>
                      <a:pt x="5552" y="914"/>
                    </a:lnTo>
                    <a:lnTo>
                      <a:pt x="5479" y="798"/>
                    </a:lnTo>
                    <a:lnTo>
                      <a:pt x="5400" y="688"/>
                    </a:lnTo>
                    <a:lnTo>
                      <a:pt x="5314" y="583"/>
                    </a:lnTo>
                    <a:lnTo>
                      <a:pt x="5223" y="486"/>
                    </a:lnTo>
                    <a:lnTo>
                      <a:pt x="5124" y="396"/>
                    </a:lnTo>
                    <a:lnTo>
                      <a:pt x="5019" y="315"/>
                    </a:lnTo>
                    <a:lnTo>
                      <a:pt x="4907" y="241"/>
                    </a:lnTo>
                    <a:lnTo>
                      <a:pt x="4787" y="179"/>
                    </a:lnTo>
                    <a:lnTo>
                      <a:pt x="4659" y="128"/>
                    </a:lnTo>
                    <a:lnTo>
                      <a:pt x="4572" y="100"/>
                    </a:lnTo>
                    <a:lnTo>
                      <a:pt x="4479" y="75"/>
                    </a:lnTo>
                    <a:lnTo>
                      <a:pt x="4382" y="54"/>
                    </a:lnTo>
                    <a:lnTo>
                      <a:pt x="4280" y="36"/>
                    </a:lnTo>
                    <a:lnTo>
                      <a:pt x="4174" y="22"/>
                    </a:lnTo>
                    <a:lnTo>
                      <a:pt x="4064" y="11"/>
                    </a:lnTo>
                    <a:lnTo>
                      <a:pt x="3951" y="4"/>
                    </a:lnTo>
                    <a:lnTo>
                      <a:pt x="3834" y="0"/>
                    </a:lnTo>
                    <a:lnTo>
                      <a:pt x="3715" y="0"/>
                    </a:lnTo>
                    <a:lnTo>
                      <a:pt x="3593" y="3"/>
                    </a:lnTo>
                    <a:lnTo>
                      <a:pt x="3469" y="10"/>
                    </a:lnTo>
                    <a:lnTo>
                      <a:pt x="3343" y="20"/>
                    </a:lnTo>
                    <a:lnTo>
                      <a:pt x="3215" y="33"/>
                    </a:lnTo>
                    <a:lnTo>
                      <a:pt x="3087" y="50"/>
                    </a:lnTo>
                    <a:lnTo>
                      <a:pt x="2956" y="71"/>
                    </a:lnTo>
                    <a:lnTo>
                      <a:pt x="2825" y="94"/>
                    </a:lnTo>
                    <a:lnTo>
                      <a:pt x="2694" y="122"/>
                    </a:lnTo>
                    <a:lnTo>
                      <a:pt x="2562" y="152"/>
                    </a:lnTo>
                    <a:lnTo>
                      <a:pt x="2430" y="187"/>
                    </a:lnTo>
                    <a:lnTo>
                      <a:pt x="2299" y="225"/>
                    </a:lnTo>
                    <a:lnTo>
                      <a:pt x="2169" y="265"/>
                    </a:lnTo>
                    <a:lnTo>
                      <a:pt x="2040" y="309"/>
                    </a:lnTo>
                    <a:lnTo>
                      <a:pt x="1912" y="357"/>
                    </a:lnTo>
                    <a:lnTo>
                      <a:pt x="1786" y="409"/>
                    </a:lnTo>
                    <a:lnTo>
                      <a:pt x="1661" y="463"/>
                    </a:lnTo>
                    <a:lnTo>
                      <a:pt x="1539" y="521"/>
                    </a:lnTo>
                    <a:lnTo>
                      <a:pt x="1420" y="582"/>
                    </a:lnTo>
                    <a:lnTo>
                      <a:pt x="1303" y="647"/>
                    </a:lnTo>
                    <a:lnTo>
                      <a:pt x="1190" y="715"/>
                    </a:lnTo>
                    <a:lnTo>
                      <a:pt x="1079" y="786"/>
                    </a:lnTo>
                    <a:lnTo>
                      <a:pt x="974" y="861"/>
                    </a:lnTo>
                    <a:lnTo>
                      <a:pt x="871" y="939"/>
                    </a:lnTo>
                    <a:close/>
                    <a:moveTo>
                      <a:pt x="993" y="1092"/>
                    </a:moveTo>
                    <a:lnTo>
                      <a:pt x="1089" y="1018"/>
                    </a:lnTo>
                    <a:lnTo>
                      <a:pt x="1191" y="947"/>
                    </a:lnTo>
                    <a:lnTo>
                      <a:pt x="1297" y="877"/>
                    </a:lnTo>
                    <a:lnTo>
                      <a:pt x="1404" y="813"/>
                    </a:lnTo>
                    <a:lnTo>
                      <a:pt x="1515" y="750"/>
                    </a:lnTo>
                    <a:lnTo>
                      <a:pt x="1629" y="693"/>
                    </a:lnTo>
                    <a:lnTo>
                      <a:pt x="1746" y="637"/>
                    </a:lnTo>
                    <a:lnTo>
                      <a:pt x="1864" y="585"/>
                    </a:lnTo>
                    <a:lnTo>
                      <a:pt x="1984" y="536"/>
                    </a:lnTo>
                    <a:lnTo>
                      <a:pt x="2106" y="490"/>
                    </a:lnTo>
                    <a:lnTo>
                      <a:pt x="2229" y="448"/>
                    </a:lnTo>
                    <a:lnTo>
                      <a:pt x="2354" y="409"/>
                    </a:lnTo>
                    <a:lnTo>
                      <a:pt x="2478" y="373"/>
                    </a:lnTo>
                    <a:lnTo>
                      <a:pt x="2603" y="339"/>
                    </a:lnTo>
                    <a:lnTo>
                      <a:pt x="2728" y="310"/>
                    </a:lnTo>
                    <a:lnTo>
                      <a:pt x="2854" y="284"/>
                    </a:lnTo>
                    <a:lnTo>
                      <a:pt x="2978" y="260"/>
                    </a:lnTo>
                    <a:lnTo>
                      <a:pt x="3102" y="241"/>
                    </a:lnTo>
                    <a:lnTo>
                      <a:pt x="3224" y="225"/>
                    </a:lnTo>
                    <a:lnTo>
                      <a:pt x="3346" y="211"/>
                    </a:lnTo>
                    <a:lnTo>
                      <a:pt x="3466" y="201"/>
                    </a:lnTo>
                    <a:lnTo>
                      <a:pt x="3583" y="196"/>
                    </a:lnTo>
                    <a:lnTo>
                      <a:pt x="3700" y="192"/>
                    </a:lnTo>
                    <a:lnTo>
                      <a:pt x="3813" y="192"/>
                    </a:lnTo>
                    <a:lnTo>
                      <a:pt x="3923" y="196"/>
                    </a:lnTo>
                    <a:lnTo>
                      <a:pt x="4030" y="202"/>
                    </a:lnTo>
                    <a:lnTo>
                      <a:pt x="4135" y="212"/>
                    </a:lnTo>
                    <a:lnTo>
                      <a:pt x="4236" y="226"/>
                    </a:lnTo>
                    <a:lnTo>
                      <a:pt x="4332" y="243"/>
                    </a:lnTo>
                    <a:lnTo>
                      <a:pt x="4424" y="261"/>
                    </a:lnTo>
                    <a:lnTo>
                      <a:pt x="4512" y="285"/>
                    </a:lnTo>
                    <a:lnTo>
                      <a:pt x="4595" y="312"/>
                    </a:lnTo>
                    <a:lnTo>
                      <a:pt x="4711" y="360"/>
                    </a:lnTo>
                    <a:lnTo>
                      <a:pt x="4820" y="417"/>
                    </a:lnTo>
                    <a:lnTo>
                      <a:pt x="4922" y="485"/>
                    </a:lnTo>
                    <a:lnTo>
                      <a:pt x="5018" y="563"/>
                    </a:lnTo>
                    <a:lnTo>
                      <a:pt x="5107" y="649"/>
                    </a:lnTo>
                    <a:lnTo>
                      <a:pt x="5191" y="742"/>
                    </a:lnTo>
                    <a:lnTo>
                      <a:pt x="5269" y="842"/>
                    </a:lnTo>
                    <a:lnTo>
                      <a:pt x="5341" y="948"/>
                    </a:lnTo>
                    <a:lnTo>
                      <a:pt x="5408" y="1059"/>
                    </a:lnTo>
                    <a:lnTo>
                      <a:pt x="5470" y="1174"/>
                    </a:lnTo>
                    <a:lnTo>
                      <a:pt x="5527" y="1293"/>
                    </a:lnTo>
                    <a:lnTo>
                      <a:pt x="5579" y="1414"/>
                    </a:lnTo>
                    <a:lnTo>
                      <a:pt x="5626" y="1538"/>
                    </a:lnTo>
                    <a:lnTo>
                      <a:pt x="5670" y="1663"/>
                    </a:lnTo>
                    <a:lnTo>
                      <a:pt x="5708" y="1788"/>
                    </a:lnTo>
                    <a:lnTo>
                      <a:pt x="5744" y="1912"/>
                    </a:lnTo>
                    <a:lnTo>
                      <a:pt x="5775" y="2036"/>
                    </a:lnTo>
                    <a:lnTo>
                      <a:pt x="5803" y="2157"/>
                    </a:lnTo>
                    <a:lnTo>
                      <a:pt x="5827" y="2277"/>
                    </a:lnTo>
                    <a:lnTo>
                      <a:pt x="5848" y="2391"/>
                    </a:lnTo>
                    <a:lnTo>
                      <a:pt x="5867" y="2502"/>
                    </a:lnTo>
                    <a:lnTo>
                      <a:pt x="5884" y="2606"/>
                    </a:lnTo>
                    <a:lnTo>
                      <a:pt x="5897" y="2706"/>
                    </a:lnTo>
                    <a:lnTo>
                      <a:pt x="5908" y="2798"/>
                    </a:lnTo>
                    <a:lnTo>
                      <a:pt x="5917" y="2884"/>
                    </a:lnTo>
                    <a:lnTo>
                      <a:pt x="5924" y="2959"/>
                    </a:lnTo>
                    <a:lnTo>
                      <a:pt x="5929" y="3026"/>
                    </a:lnTo>
                    <a:lnTo>
                      <a:pt x="5934" y="3084"/>
                    </a:lnTo>
                    <a:lnTo>
                      <a:pt x="5938" y="3165"/>
                    </a:lnTo>
                    <a:lnTo>
                      <a:pt x="5939" y="3197"/>
                    </a:lnTo>
                    <a:lnTo>
                      <a:pt x="5940" y="3210"/>
                    </a:lnTo>
                    <a:lnTo>
                      <a:pt x="5941" y="3239"/>
                    </a:lnTo>
                    <a:lnTo>
                      <a:pt x="5944" y="3268"/>
                    </a:lnTo>
                    <a:lnTo>
                      <a:pt x="5944" y="3281"/>
                    </a:lnTo>
                    <a:lnTo>
                      <a:pt x="5946" y="3315"/>
                    </a:lnTo>
                    <a:lnTo>
                      <a:pt x="5948" y="3349"/>
                    </a:lnTo>
                    <a:lnTo>
                      <a:pt x="5950" y="3386"/>
                    </a:lnTo>
                    <a:lnTo>
                      <a:pt x="5950" y="3425"/>
                    </a:lnTo>
                    <a:lnTo>
                      <a:pt x="5950" y="3466"/>
                    </a:lnTo>
                    <a:lnTo>
                      <a:pt x="5948" y="3508"/>
                    </a:lnTo>
                    <a:lnTo>
                      <a:pt x="5945" y="3552"/>
                    </a:lnTo>
                    <a:lnTo>
                      <a:pt x="5939" y="3598"/>
                    </a:lnTo>
                    <a:lnTo>
                      <a:pt x="5931" y="3644"/>
                    </a:lnTo>
                    <a:lnTo>
                      <a:pt x="5920" y="3692"/>
                    </a:lnTo>
                    <a:lnTo>
                      <a:pt x="5906" y="3742"/>
                    </a:lnTo>
                    <a:lnTo>
                      <a:pt x="5888" y="3794"/>
                    </a:lnTo>
                    <a:lnTo>
                      <a:pt x="5867" y="3845"/>
                    </a:lnTo>
                    <a:lnTo>
                      <a:pt x="5842" y="3898"/>
                    </a:lnTo>
                    <a:lnTo>
                      <a:pt x="5812" y="3952"/>
                    </a:lnTo>
                    <a:lnTo>
                      <a:pt x="5777" y="4008"/>
                    </a:lnTo>
                    <a:lnTo>
                      <a:pt x="5738" y="4063"/>
                    </a:lnTo>
                    <a:lnTo>
                      <a:pt x="5693" y="4119"/>
                    </a:lnTo>
                    <a:lnTo>
                      <a:pt x="5643" y="4177"/>
                    </a:lnTo>
                    <a:lnTo>
                      <a:pt x="5586" y="4234"/>
                    </a:lnTo>
                    <a:lnTo>
                      <a:pt x="5523" y="4293"/>
                    </a:lnTo>
                    <a:lnTo>
                      <a:pt x="5453" y="4351"/>
                    </a:lnTo>
                    <a:lnTo>
                      <a:pt x="5377" y="4410"/>
                    </a:lnTo>
                    <a:lnTo>
                      <a:pt x="5293" y="4469"/>
                    </a:lnTo>
                    <a:lnTo>
                      <a:pt x="5202" y="4528"/>
                    </a:lnTo>
                    <a:lnTo>
                      <a:pt x="5102" y="4587"/>
                    </a:lnTo>
                    <a:lnTo>
                      <a:pt x="4994" y="4646"/>
                    </a:lnTo>
                    <a:lnTo>
                      <a:pt x="4878" y="4705"/>
                    </a:lnTo>
                    <a:lnTo>
                      <a:pt x="4751" y="4764"/>
                    </a:lnTo>
                    <a:lnTo>
                      <a:pt x="4617" y="4822"/>
                    </a:lnTo>
                    <a:lnTo>
                      <a:pt x="4473" y="4880"/>
                    </a:lnTo>
                    <a:lnTo>
                      <a:pt x="4319" y="4938"/>
                    </a:lnTo>
                    <a:lnTo>
                      <a:pt x="4201" y="4979"/>
                    </a:lnTo>
                    <a:lnTo>
                      <a:pt x="4084" y="5017"/>
                    </a:lnTo>
                    <a:lnTo>
                      <a:pt x="3967" y="5053"/>
                    </a:lnTo>
                    <a:lnTo>
                      <a:pt x="3851" y="5087"/>
                    </a:lnTo>
                    <a:lnTo>
                      <a:pt x="3735" y="5117"/>
                    </a:lnTo>
                    <a:lnTo>
                      <a:pt x="3620" y="5146"/>
                    </a:lnTo>
                    <a:lnTo>
                      <a:pt x="3506" y="5172"/>
                    </a:lnTo>
                    <a:lnTo>
                      <a:pt x="3393" y="5195"/>
                    </a:lnTo>
                    <a:lnTo>
                      <a:pt x="3281" y="5216"/>
                    </a:lnTo>
                    <a:lnTo>
                      <a:pt x="3170" y="5235"/>
                    </a:lnTo>
                    <a:lnTo>
                      <a:pt x="3059" y="5251"/>
                    </a:lnTo>
                    <a:lnTo>
                      <a:pt x="2950" y="5264"/>
                    </a:lnTo>
                    <a:lnTo>
                      <a:pt x="2843" y="5275"/>
                    </a:lnTo>
                    <a:lnTo>
                      <a:pt x="2736" y="5283"/>
                    </a:lnTo>
                    <a:lnTo>
                      <a:pt x="2632" y="5289"/>
                    </a:lnTo>
                    <a:lnTo>
                      <a:pt x="2529" y="5292"/>
                    </a:lnTo>
                    <a:lnTo>
                      <a:pt x="2428" y="5293"/>
                    </a:lnTo>
                    <a:lnTo>
                      <a:pt x="2329" y="5291"/>
                    </a:lnTo>
                    <a:lnTo>
                      <a:pt x="2232" y="5286"/>
                    </a:lnTo>
                    <a:lnTo>
                      <a:pt x="2136" y="5280"/>
                    </a:lnTo>
                    <a:lnTo>
                      <a:pt x="2043" y="5271"/>
                    </a:lnTo>
                    <a:lnTo>
                      <a:pt x="1953" y="5258"/>
                    </a:lnTo>
                    <a:lnTo>
                      <a:pt x="1864" y="5244"/>
                    </a:lnTo>
                    <a:lnTo>
                      <a:pt x="1779" y="5226"/>
                    </a:lnTo>
                    <a:lnTo>
                      <a:pt x="1696" y="5207"/>
                    </a:lnTo>
                    <a:lnTo>
                      <a:pt x="1615" y="5185"/>
                    </a:lnTo>
                    <a:lnTo>
                      <a:pt x="1537" y="5160"/>
                    </a:lnTo>
                    <a:lnTo>
                      <a:pt x="1462" y="5133"/>
                    </a:lnTo>
                    <a:lnTo>
                      <a:pt x="1390" y="5104"/>
                    </a:lnTo>
                    <a:lnTo>
                      <a:pt x="1321" y="5071"/>
                    </a:lnTo>
                    <a:lnTo>
                      <a:pt x="1256" y="5036"/>
                    </a:lnTo>
                    <a:lnTo>
                      <a:pt x="1193" y="4999"/>
                    </a:lnTo>
                    <a:lnTo>
                      <a:pt x="1159" y="4975"/>
                    </a:lnTo>
                    <a:lnTo>
                      <a:pt x="1126" y="4951"/>
                    </a:lnTo>
                    <a:lnTo>
                      <a:pt x="1094" y="4926"/>
                    </a:lnTo>
                    <a:lnTo>
                      <a:pt x="1065" y="4901"/>
                    </a:lnTo>
                    <a:lnTo>
                      <a:pt x="1036" y="4875"/>
                    </a:lnTo>
                    <a:lnTo>
                      <a:pt x="1009" y="4849"/>
                    </a:lnTo>
                    <a:lnTo>
                      <a:pt x="985" y="4822"/>
                    </a:lnTo>
                    <a:lnTo>
                      <a:pt x="962" y="4793"/>
                    </a:lnTo>
                    <a:lnTo>
                      <a:pt x="941" y="4765"/>
                    </a:lnTo>
                    <a:lnTo>
                      <a:pt x="922" y="4736"/>
                    </a:lnTo>
                    <a:lnTo>
                      <a:pt x="904" y="4706"/>
                    </a:lnTo>
                    <a:lnTo>
                      <a:pt x="887" y="4676"/>
                    </a:lnTo>
                    <a:lnTo>
                      <a:pt x="873" y="4645"/>
                    </a:lnTo>
                    <a:lnTo>
                      <a:pt x="861" y="4613"/>
                    </a:lnTo>
                    <a:lnTo>
                      <a:pt x="851" y="4581"/>
                    </a:lnTo>
                    <a:lnTo>
                      <a:pt x="842" y="4549"/>
                    </a:lnTo>
                    <a:lnTo>
                      <a:pt x="837" y="4528"/>
                    </a:lnTo>
                    <a:lnTo>
                      <a:pt x="833" y="4508"/>
                    </a:lnTo>
                    <a:lnTo>
                      <a:pt x="831" y="4486"/>
                    </a:lnTo>
                    <a:lnTo>
                      <a:pt x="827" y="4465"/>
                    </a:lnTo>
                    <a:lnTo>
                      <a:pt x="823" y="4413"/>
                    </a:lnTo>
                    <a:lnTo>
                      <a:pt x="816" y="4361"/>
                    </a:lnTo>
                    <a:lnTo>
                      <a:pt x="809" y="4309"/>
                    </a:lnTo>
                    <a:lnTo>
                      <a:pt x="801" y="4258"/>
                    </a:lnTo>
                    <a:lnTo>
                      <a:pt x="791" y="4207"/>
                    </a:lnTo>
                    <a:lnTo>
                      <a:pt x="781" y="4156"/>
                    </a:lnTo>
                    <a:lnTo>
                      <a:pt x="771" y="4106"/>
                    </a:lnTo>
                    <a:lnTo>
                      <a:pt x="759" y="4055"/>
                    </a:lnTo>
                    <a:lnTo>
                      <a:pt x="744" y="3995"/>
                    </a:lnTo>
                    <a:lnTo>
                      <a:pt x="728" y="3935"/>
                    </a:lnTo>
                    <a:lnTo>
                      <a:pt x="711" y="3877"/>
                    </a:lnTo>
                    <a:lnTo>
                      <a:pt x="693" y="3819"/>
                    </a:lnTo>
                    <a:lnTo>
                      <a:pt x="676" y="3761"/>
                    </a:lnTo>
                    <a:lnTo>
                      <a:pt x="657" y="3706"/>
                    </a:lnTo>
                    <a:lnTo>
                      <a:pt x="637" y="3651"/>
                    </a:lnTo>
                    <a:lnTo>
                      <a:pt x="617" y="3596"/>
                    </a:lnTo>
                    <a:lnTo>
                      <a:pt x="597" y="3544"/>
                    </a:lnTo>
                    <a:lnTo>
                      <a:pt x="576" y="3492"/>
                    </a:lnTo>
                    <a:lnTo>
                      <a:pt x="555" y="3442"/>
                    </a:lnTo>
                    <a:lnTo>
                      <a:pt x="534" y="3393"/>
                    </a:lnTo>
                    <a:lnTo>
                      <a:pt x="491" y="3299"/>
                    </a:lnTo>
                    <a:lnTo>
                      <a:pt x="450" y="3210"/>
                    </a:lnTo>
                    <a:lnTo>
                      <a:pt x="409" y="3129"/>
                    </a:lnTo>
                    <a:lnTo>
                      <a:pt x="371" y="3053"/>
                    </a:lnTo>
                    <a:lnTo>
                      <a:pt x="333" y="2985"/>
                    </a:lnTo>
                    <a:lnTo>
                      <a:pt x="300" y="2925"/>
                    </a:lnTo>
                    <a:lnTo>
                      <a:pt x="269" y="2874"/>
                    </a:lnTo>
                    <a:lnTo>
                      <a:pt x="243" y="2829"/>
                    </a:lnTo>
                    <a:lnTo>
                      <a:pt x="221" y="2794"/>
                    </a:lnTo>
                    <a:lnTo>
                      <a:pt x="205" y="2770"/>
                    </a:lnTo>
                    <a:lnTo>
                      <a:pt x="200" y="2695"/>
                    </a:lnTo>
                    <a:lnTo>
                      <a:pt x="196" y="2622"/>
                    </a:lnTo>
                    <a:lnTo>
                      <a:pt x="196" y="2551"/>
                    </a:lnTo>
                    <a:lnTo>
                      <a:pt x="200" y="2480"/>
                    </a:lnTo>
                    <a:lnTo>
                      <a:pt x="205" y="2411"/>
                    </a:lnTo>
                    <a:lnTo>
                      <a:pt x="214" y="2344"/>
                    </a:lnTo>
                    <a:lnTo>
                      <a:pt x="225" y="2279"/>
                    </a:lnTo>
                    <a:lnTo>
                      <a:pt x="239" y="2214"/>
                    </a:lnTo>
                    <a:lnTo>
                      <a:pt x="254" y="2151"/>
                    </a:lnTo>
                    <a:lnTo>
                      <a:pt x="272" y="2089"/>
                    </a:lnTo>
                    <a:lnTo>
                      <a:pt x="292" y="2029"/>
                    </a:lnTo>
                    <a:lnTo>
                      <a:pt x="314" y="1971"/>
                    </a:lnTo>
                    <a:lnTo>
                      <a:pt x="337" y="1913"/>
                    </a:lnTo>
                    <a:lnTo>
                      <a:pt x="363" y="1858"/>
                    </a:lnTo>
                    <a:lnTo>
                      <a:pt x="389" y="1803"/>
                    </a:lnTo>
                    <a:lnTo>
                      <a:pt x="418" y="1751"/>
                    </a:lnTo>
                    <a:lnTo>
                      <a:pt x="448" y="1698"/>
                    </a:lnTo>
                    <a:lnTo>
                      <a:pt x="479" y="1648"/>
                    </a:lnTo>
                    <a:lnTo>
                      <a:pt x="511" y="1600"/>
                    </a:lnTo>
                    <a:lnTo>
                      <a:pt x="545" y="1552"/>
                    </a:lnTo>
                    <a:lnTo>
                      <a:pt x="579" y="1507"/>
                    </a:lnTo>
                    <a:lnTo>
                      <a:pt x="615" y="1462"/>
                    </a:lnTo>
                    <a:lnTo>
                      <a:pt x="651" y="1419"/>
                    </a:lnTo>
                    <a:lnTo>
                      <a:pt x="688" y="1376"/>
                    </a:lnTo>
                    <a:lnTo>
                      <a:pt x="725" y="1336"/>
                    </a:lnTo>
                    <a:lnTo>
                      <a:pt x="763" y="1297"/>
                    </a:lnTo>
                    <a:lnTo>
                      <a:pt x="801" y="1260"/>
                    </a:lnTo>
                    <a:lnTo>
                      <a:pt x="840" y="1224"/>
                    </a:lnTo>
                    <a:lnTo>
                      <a:pt x="877" y="1188"/>
                    </a:lnTo>
                    <a:lnTo>
                      <a:pt x="916" y="1155"/>
                    </a:lnTo>
                    <a:lnTo>
                      <a:pt x="954" y="1123"/>
                    </a:lnTo>
                    <a:lnTo>
                      <a:pt x="993" y="109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2" name="Freeform 84"/>
              <p:cNvSpPr>
                <a:spLocks/>
              </p:cNvSpPr>
              <p:nvPr/>
            </p:nvSpPr>
            <p:spPr bwMode="auto">
              <a:xfrm>
                <a:off x="2137" y="471"/>
                <a:ext cx="105" cy="106"/>
              </a:xfrm>
              <a:custGeom>
                <a:avLst/>
                <a:gdLst/>
                <a:ahLst/>
                <a:cxnLst>
                  <a:cxn ang="0">
                    <a:pos x="734" y="322"/>
                  </a:cxn>
                  <a:cxn ang="0">
                    <a:pos x="737" y="377"/>
                  </a:cxn>
                  <a:cxn ang="0">
                    <a:pos x="733" y="432"/>
                  </a:cxn>
                  <a:cxn ang="0">
                    <a:pos x="721" y="484"/>
                  </a:cxn>
                  <a:cxn ang="0">
                    <a:pos x="701" y="533"/>
                  </a:cxn>
                  <a:cxn ang="0">
                    <a:pos x="674" y="580"/>
                  </a:cxn>
                  <a:cxn ang="0">
                    <a:pos x="641" y="621"/>
                  </a:cxn>
                  <a:cxn ang="0">
                    <a:pos x="602" y="659"/>
                  </a:cxn>
                  <a:cxn ang="0">
                    <a:pos x="558" y="689"/>
                  </a:cxn>
                  <a:cxn ang="0">
                    <a:pos x="509" y="714"/>
                  </a:cxn>
                  <a:cxn ang="0">
                    <a:pos x="456" y="731"/>
                  </a:cxn>
                  <a:cxn ang="0">
                    <a:pos x="399" y="740"/>
                  </a:cxn>
                  <a:cxn ang="0">
                    <a:pos x="345" y="741"/>
                  </a:cxn>
                  <a:cxn ang="0">
                    <a:pos x="291" y="733"/>
                  </a:cxn>
                  <a:cxn ang="0">
                    <a:pos x="239" y="718"/>
                  </a:cxn>
                  <a:cxn ang="0">
                    <a:pos x="192" y="696"/>
                  </a:cxn>
                  <a:cxn ang="0">
                    <a:pos x="147" y="667"/>
                  </a:cxn>
                  <a:cxn ang="0">
                    <a:pos x="107" y="632"/>
                  </a:cxn>
                  <a:cxn ang="0">
                    <a:pos x="72" y="591"/>
                  </a:cxn>
                  <a:cxn ang="0">
                    <a:pos x="43" y="545"/>
                  </a:cxn>
                  <a:cxn ang="0">
                    <a:pos x="21" y="494"/>
                  </a:cxn>
                  <a:cxn ang="0">
                    <a:pos x="6" y="439"/>
                  </a:cxn>
                  <a:cxn ang="0">
                    <a:pos x="0" y="384"/>
                  </a:cxn>
                  <a:cxn ang="0">
                    <a:pos x="2" y="329"/>
                  </a:cxn>
                  <a:cxn ang="0">
                    <a:pos x="12" y="276"/>
                  </a:cxn>
                  <a:cxn ang="0">
                    <a:pos x="30" y="225"/>
                  </a:cxn>
                  <a:cxn ang="0">
                    <a:pos x="54" y="178"/>
                  </a:cxn>
                  <a:cxn ang="0">
                    <a:pos x="85" y="134"/>
                  </a:cxn>
                  <a:cxn ang="0">
                    <a:pos x="122" y="95"/>
                  </a:cxn>
                  <a:cxn ang="0">
                    <a:pos x="165" y="63"/>
                  </a:cxn>
                  <a:cxn ang="0">
                    <a:pos x="213" y="36"/>
                  </a:cxn>
                  <a:cxn ang="0">
                    <a:pos x="265" y="16"/>
                  </a:cxn>
                  <a:cxn ang="0">
                    <a:pos x="320" y="4"/>
                  </a:cxn>
                  <a:cxn ang="0">
                    <a:pos x="375" y="0"/>
                  </a:cxn>
                  <a:cxn ang="0">
                    <a:pos x="429" y="6"/>
                  </a:cxn>
                  <a:cxn ang="0">
                    <a:pos x="481" y="18"/>
                  </a:cxn>
                  <a:cxn ang="0">
                    <a:pos x="531" y="38"/>
                  </a:cxn>
                  <a:cxn ang="0">
                    <a:pos x="576" y="65"/>
                  </a:cxn>
                  <a:cxn ang="0">
                    <a:pos x="619" y="99"/>
                  </a:cxn>
                  <a:cxn ang="0">
                    <a:pos x="655" y="137"/>
                  </a:cxn>
                  <a:cxn ang="0">
                    <a:pos x="686" y="181"/>
                  </a:cxn>
                  <a:cxn ang="0">
                    <a:pos x="711" y="231"/>
                  </a:cxn>
                  <a:cxn ang="0">
                    <a:pos x="727" y="285"/>
                  </a:cxn>
                </a:cxnLst>
                <a:rect l="0" t="0" r="r" b="b"/>
                <a:pathLst>
                  <a:path w="737" h="741">
                    <a:moveTo>
                      <a:pt x="727" y="285"/>
                    </a:moveTo>
                    <a:lnTo>
                      <a:pt x="732" y="303"/>
                    </a:lnTo>
                    <a:lnTo>
                      <a:pt x="734" y="322"/>
                    </a:lnTo>
                    <a:lnTo>
                      <a:pt x="736" y="340"/>
                    </a:lnTo>
                    <a:lnTo>
                      <a:pt x="737" y="359"/>
                    </a:lnTo>
                    <a:lnTo>
                      <a:pt x="737" y="377"/>
                    </a:lnTo>
                    <a:lnTo>
                      <a:pt x="737" y="396"/>
                    </a:lnTo>
                    <a:lnTo>
                      <a:pt x="735" y="414"/>
                    </a:lnTo>
                    <a:lnTo>
                      <a:pt x="733" y="432"/>
                    </a:lnTo>
                    <a:lnTo>
                      <a:pt x="729" y="449"/>
                    </a:lnTo>
                    <a:lnTo>
                      <a:pt x="725" y="467"/>
                    </a:lnTo>
                    <a:lnTo>
                      <a:pt x="721" y="484"/>
                    </a:lnTo>
                    <a:lnTo>
                      <a:pt x="714" y="501"/>
                    </a:lnTo>
                    <a:lnTo>
                      <a:pt x="707" y="517"/>
                    </a:lnTo>
                    <a:lnTo>
                      <a:pt x="701" y="533"/>
                    </a:lnTo>
                    <a:lnTo>
                      <a:pt x="692" y="550"/>
                    </a:lnTo>
                    <a:lnTo>
                      <a:pt x="683" y="564"/>
                    </a:lnTo>
                    <a:lnTo>
                      <a:pt x="674" y="580"/>
                    </a:lnTo>
                    <a:lnTo>
                      <a:pt x="663" y="594"/>
                    </a:lnTo>
                    <a:lnTo>
                      <a:pt x="652" y="608"/>
                    </a:lnTo>
                    <a:lnTo>
                      <a:pt x="641" y="621"/>
                    </a:lnTo>
                    <a:lnTo>
                      <a:pt x="629" y="634"/>
                    </a:lnTo>
                    <a:lnTo>
                      <a:pt x="615" y="647"/>
                    </a:lnTo>
                    <a:lnTo>
                      <a:pt x="602" y="659"/>
                    </a:lnTo>
                    <a:lnTo>
                      <a:pt x="588" y="669"/>
                    </a:lnTo>
                    <a:lnTo>
                      <a:pt x="573" y="680"/>
                    </a:lnTo>
                    <a:lnTo>
                      <a:pt x="558" y="689"/>
                    </a:lnTo>
                    <a:lnTo>
                      <a:pt x="542" y="699"/>
                    </a:lnTo>
                    <a:lnTo>
                      <a:pt x="525" y="707"/>
                    </a:lnTo>
                    <a:lnTo>
                      <a:pt x="509" y="714"/>
                    </a:lnTo>
                    <a:lnTo>
                      <a:pt x="491" y="720"/>
                    </a:lnTo>
                    <a:lnTo>
                      <a:pt x="473" y="727"/>
                    </a:lnTo>
                    <a:lnTo>
                      <a:pt x="456" y="731"/>
                    </a:lnTo>
                    <a:lnTo>
                      <a:pt x="437" y="736"/>
                    </a:lnTo>
                    <a:lnTo>
                      <a:pt x="418" y="738"/>
                    </a:lnTo>
                    <a:lnTo>
                      <a:pt x="399" y="740"/>
                    </a:lnTo>
                    <a:lnTo>
                      <a:pt x="381" y="741"/>
                    </a:lnTo>
                    <a:lnTo>
                      <a:pt x="362" y="741"/>
                    </a:lnTo>
                    <a:lnTo>
                      <a:pt x="345" y="741"/>
                    </a:lnTo>
                    <a:lnTo>
                      <a:pt x="327" y="739"/>
                    </a:lnTo>
                    <a:lnTo>
                      <a:pt x="309" y="737"/>
                    </a:lnTo>
                    <a:lnTo>
                      <a:pt x="291" y="733"/>
                    </a:lnTo>
                    <a:lnTo>
                      <a:pt x="274" y="729"/>
                    </a:lnTo>
                    <a:lnTo>
                      <a:pt x="257" y="725"/>
                    </a:lnTo>
                    <a:lnTo>
                      <a:pt x="239" y="718"/>
                    </a:lnTo>
                    <a:lnTo>
                      <a:pt x="224" y="711"/>
                    </a:lnTo>
                    <a:lnTo>
                      <a:pt x="207" y="704"/>
                    </a:lnTo>
                    <a:lnTo>
                      <a:pt x="192" y="696"/>
                    </a:lnTo>
                    <a:lnTo>
                      <a:pt x="176" y="687"/>
                    </a:lnTo>
                    <a:lnTo>
                      <a:pt x="162" y="678"/>
                    </a:lnTo>
                    <a:lnTo>
                      <a:pt x="147" y="667"/>
                    </a:lnTo>
                    <a:lnTo>
                      <a:pt x="133" y="657"/>
                    </a:lnTo>
                    <a:lnTo>
                      <a:pt x="119" y="644"/>
                    </a:lnTo>
                    <a:lnTo>
                      <a:pt x="107" y="632"/>
                    </a:lnTo>
                    <a:lnTo>
                      <a:pt x="95" y="619"/>
                    </a:lnTo>
                    <a:lnTo>
                      <a:pt x="83" y="605"/>
                    </a:lnTo>
                    <a:lnTo>
                      <a:pt x="72" y="591"/>
                    </a:lnTo>
                    <a:lnTo>
                      <a:pt x="62" y="576"/>
                    </a:lnTo>
                    <a:lnTo>
                      <a:pt x="52" y="561"/>
                    </a:lnTo>
                    <a:lnTo>
                      <a:pt x="43" y="545"/>
                    </a:lnTo>
                    <a:lnTo>
                      <a:pt x="35" y="528"/>
                    </a:lnTo>
                    <a:lnTo>
                      <a:pt x="27" y="512"/>
                    </a:lnTo>
                    <a:lnTo>
                      <a:pt x="21" y="494"/>
                    </a:lnTo>
                    <a:lnTo>
                      <a:pt x="15" y="476"/>
                    </a:lnTo>
                    <a:lnTo>
                      <a:pt x="11" y="457"/>
                    </a:lnTo>
                    <a:lnTo>
                      <a:pt x="6" y="439"/>
                    </a:lnTo>
                    <a:lnTo>
                      <a:pt x="3" y="420"/>
                    </a:lnTo>
                    <a:lnTo>
                      <a:pt x="1" y="401"/>
                    </a:lnTo>
                    <a:lnTo>
                      <a:pt x="0" y="384"/>
                    </a:lnTo>
                    <a:lnTo>
                      <a:pt x="0" y="365"/>
                    </a:lnTo>
                    <a:lnTo>
                      <a:pt x="1" y="347"/>
                    </a:lnTo>
                    <a:lnTo>
                      <a:pt x="2" y="329"/>
                    </a:lnTo>
                    <a:lnTo>
                      <a:pt x="5" y="310"/>
                    </a:lnTo>
                    <a:lnTo>
                      <a:pt x="9" y="293"/>
                    </a:lnTo>
                    <a:lnTo>
                      <a:pt x="12" y="276"/>
                    </a:lnTo>
                    <a:lnTo>
                      <a:pt x="17" y="259"/>
                    </a:lnTo>
                    <a:lnTo>
                      <a:pt x="23" y="241"/>
                    </a:lnTo>
                    <a:lnTo>
                      <a:pt x="30" y="225"/>
                    </a:lnTo>
                    <a:lnTo>
                      <a:pt x="37" y="209"/>
                    </a:lnTo>
                    <a:lnTo>
                      <a:pt x="45" y="193"/>
                    </a:lnTo>
                    <a:lnTo>
                      <a:pt x="54" y="178"/>
                    </a:lnTo>
                    <a:lnTo>
                      <a:pt x="64" y="163"/>
                    </a:lnTo>
                    <a:lnTo>
                      <a:pt x="74" y="149"/>
                    </a:lnTo>
                    <a:lnTo>
                      <a:pt x="85" y="134"/>
                    </a:lnTo>
                    <a:lnTo>
                      <a:pt x="97" y="121"/>
                    </a:lnTo>
                    <a:lnTo>
                      <a:pt x="110" y="109"/>
                    </a:lnTo>
                    <a:lnTo>
                      <a:pt x="122" y="95"/>
                    </a:lnTo>
                    <a:lnTo>
                      <a:pt x="136" y="84"/>
                    </a:lnTo>
                    <a:lnTo>
                      <a:pt x="149" y="73"/>
                    </a:lnTo>
                    <a:lnTo>
                      <a:pt x="165" y="63"/>
                    </a:lnTo>
                    <a:lnTo>
                      <a:pt x="179" y="53"/>
                    </a:lnTo>
                    <a:lnTo>
                      <a:pt x="196" y="44"/>
                    </a:lnTo>
                    <a:lnTo>
                      <a:pt x="213" y="36"/>
                    </a:lnTo>
                    <a:lnTo>
                      <a:pt x="229" y="28"/>
                    </a:lnTo>
                    <a:lnTo>
                      <a:pt x="246" y="22"/>
                    </a:lnTo>
                    <a:lnTo>
                      <a:pt x="265" y="16"/>
                    </a:lnTo>
                    <a:lnTo>
                      <a:pt x="283" y="11"/>
                    </a:lnTo>
                    <a:lnTo>
                      <a:pt x="301" y="7"/>
                    </a:lnTo>
                    <a:lnTo>
                      <a:pt x="320" y="4"/>
                    </a:lnTo>
                    <a:lnTo>
                      <a:pt x="338" y="2"/>
                    </a:lnTo>
                    <a:lnTo>
                      <a:pt x="357" y="0"/>
                    </a:lnTo>
                    <a:lnTo>
                      <a:pt x="375" y="0"/>
                    </a:lnTo>
                    <a:lnTo>
                      <a:pt x="393" y="2"/>
                    </a:lnTo>
                    <a:lnTo>
                      <a:pt x="411" y="3"/>
                    </a:lnTo>
                    <a:lnTo>
                      <a:pt x="429" y="6"/>
                    </a:lnTo>
                    <a:lnTo>
                      <a:pt x="447" y="9"/>
                    </a:lnTo>
                    <a:lnTo>
                      <a:pt x="464" y="13"/>
                    </a:lnTo>
                    <a:lnTo>
                      <a:pt x="481" y="18"/>
                    </a:lnTo>
                    <a:lnTo>
                      <a:pt x="498" y="24"/>
                    </a:lnTo>
                    <a:lnTo>
                      <a:pt x="514" y="31"/>
                    </a:lnTo>
                    <a:lnTo>
                      <a:pt x="531" y="38"/>
                    </a:lnTo>
                    <a:lnTo>
                      <a:pt x="546" y="46"/>
                    </a:lnTo>
                    <a:lnTo>
                      <a:pt x="562" y="55"/>
                    </a:lnTo>
                    <a:lnTo>
                      <a:pt x="576" y="65"/>
                    </a:lnTo>
                    <a:lnTo>
                      <a:pt x="591" y="75"/>
                    </a:lnTo>
                    <a:lnTo>
                      <a:pt x="604" y="86"/>
                    </a:lnTo>
                    <a:lnTo>
                      <a:pt x="619" y="99"/>
                    </a:lnTo>
                    <a:lnTo>
                      <a:pt x="631" y="111"/>
                    </a:lnTo>
                    <a:lnTo>
                      <a:pt x="643" y="123"/>
                    </a:lnTo>
                    <a:lnTo>
                      <a:pt x="655" y="137"/>
                    </a:lnTo>
                    <a:lnTo>
                      <a:pt x="666" y="151"/>
                    </a:lnTo>
                    <a:lnTo>
                      <a:pt x="676" y="166"/>
                    </a:lnTo>
                    <a:lnTo>
                      <a:pt x="686" y="181"/>
                    </a:lnTo>
                    <a:lnTo>
                      <a:pt x="695" y="198"/>
                    </a:lnTo>
                    <a:lnTo>
                      <a:pt x="703" y="213"/>
                    </a:lnTo>
                    <a:lnTo>
                      <a:pt x="711" y="231"/>
                    </a:lnTo>
                    <a:lnTo>
                      <a:pt x="717" y="248"/>
                    </a:lnTo>
                    <a:lnTo>
                      <a:pt x="723" y="267"/>
                    </a:lnTo>
                    <a:lnTo>
                      <a:pt x="727" y="28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1" name="Freeform 83"/>
              <p:cNvSpPr>
                <a:spLocks/>
              </p:cNvSpPr>
              <p:nvPr/>
            </p:nvSpPr>
            <p:spPr bwMode="auto">
              <a:xfrm>
                <a:off x="1662" y="586"/>
                <a:ext cx="105" cy="106"/>
              </a:xfrm>
              <a:custGeom>
                <a:avLst/>
                <a:gdLst/>
                <a:ahLst/>
                <a:cxnLst>
                  <a:cxn ang="0">
                    <a:pos x="734" y="321"/>
                  </a:cxn>
                  <a:cxn ang="0">
                    <a:pos x="737" y="377"/>
                  </a:cxn>
                  <a:cxn ang="0">
                    <a:pos x="733" y="432"/>
                  </a:cxn>
                  <a:cxn ang="0">
                    <a:pos x="720" y="484"/>
                  </a:cxn>
                  <a:cxn ang="0">
                    <a:pos x="700" y="533"/>
                  </a:cxn>
                  <a:cxn ang="0">
                    <a:pos x="673" y="580"/>
                  </a:cxn>
                  <a:cxn ang="0">
                    <a:pos x="641" y="621"/>
                  </a:cxn>
                  <a:cxn ang="0">
                    <a:pos x="602" y="658"/>
                  </a:cxn>
                  <a:cxn ang="0">
                    <a:pos x="558" y="689"/>
                  </a:cxn>
                  <a:cxn ang="0">
                    <a:pos x="509" y="713"/>
                  </a:cxn>
                  <a:cxn ang="0">
                    <a:pos x="455" y="731"/>
                  </a:cxn>
                  <a:cxn ang="0">
                    <a:pos x="399" y="740"/>
                  </a:cxn>
                  <a:cxn ang="0">
                    <a:pos x="345" y="741"/>
                  </a:cxn>
                  <a:cxn ang="0">
                    <a:pos x="291" y="733"/>
                  </a:cxn>
                  <a:cxn ang="0">
                    <a:pos x="240" y="718"/>
                  </a:cxn>
                  <a:cxn ang="0">
                    <a:pos x="192" y="696"/>
                  </a:cxn>
                  <a:cxn ang="0">
                    <a:pos x="147" y="667"/>
                  </a:cxn>
                  <a:cxn ang="0">
                    <a:pos x="106" y="632"/>
                  </a:cxn>
                  <a:cxn ang="0">
                    <a:pos x="72" y="591"/>
                  </a:cxn>
                  <a:cxn ang="0">
                    <a:pos x="43" y="545"/>
                  </a:cxn>
                  <a:cxn ang="0">
                    <a:pos x="21" y="494"/>
                  </a:cxn>
                  <a:cxn ang="0">
                    <a:pos x="7" y="438"/>
                  </a:cxn>
                  <a:cxn ang="0">
                    <a:pos x="0" y="384"/>
                  </a:cxn>
                  <a:cxn ang="0">
                    <a:pos x="2" y="328"/>
                  </a:cxn>
                  <a:cxn ang="0">
                    <a:pos x="12" y="276"/>
                  </a:cxn>
                  <a:cxn ang="0">
                    <a:pos x="30" y="224"/>
                  </a:cxn>
                  <a:cxn ang="0">
                    <a:pos x="54" y="178"/>
                  </a:cxn>
                  <a:cxn ang="0">
                    <a:pos x="85" y="134"/>
                  </a:cxn>
                  <a:cxn ang="0">
                    <a:pos x="122" y="95"/>
                  </a:cxn>
                  <a:cxn ang="0">
                    <a:pos x="164" y="63"/>
                  </a:cxn>
                  <a:cxn ang="0">
                    <a:pos x="212" y="35"/>
                  </a:cxn>
                  <a:cxn ang="0">
                    <a:pos x="264" y="16"/>
                  </a:cxn>
                  <a:cxn ang="0">
                    <a:pos x="319" y="4"/>
                  </a:cxn>
                  <a:cxn ang="0">
                    <a:pos x="375" y="0"/>
                  </a:cxn>
                  <a:cxn ang="0">
                    <a:pos x="429" y="5"/>
                  </a:cxn>
                  <a:cxn ang="0">
                    <a:pos x="481" y="18"/>
                  </a:cxn>
                  <a:cxn ang="0">
                    <a:pos x="530" y="38"/>
                  </a:cxn>
                  <a:cxn ang="0">
                    <a:pos x="577" y="65"/>
                  </a:cxn>
                  <a:cxn ang="0">
                    <a:pos x="618" y="97"/>
                  </a:cxn>
                  <a:cxn ang="0">
                    <a:pos x="654" y="136"/>
                  </a:cxn>
                  <a:cxn ang="0">
                    <a:pos x="685" y="181"/>
                  </a:cxn>
                  <a:cxn ang="0">
                    <a:pos x="710" y="231"/>
                  </a:cxn>
                  <a:cxn ang="0">
                    <a:pos x="728" y="285"/>
                  </a:cxn>
                </a:cxnLst>
                <a:rect l="0" t="0" r="r" b="b"/>
                <a:pathLst>
                  <a:path w="737" h="741">
                    <a:moveTo>
                      <a:pt x="728" y="285"/>
                    </a:moveTo>
                    <a:lnTo>
                      <a:pt x="731" y="303"/>
                    </a:lnTo>
                    <a:lnTo>
                      <a:pt x="734" y="321"/>
                    </a:lnTo>
                    <a:lnTo>
                      <a:pt x="736" y="340"/>
                    </a:lnTo>
                    <a:lnTo>
                      <a:pt x="737" y="359"/>
                    </a:lnTo>
                    <a:lnTo>
                      <a:pt x="737" y="377"/>
                    </a:lnTo>
                    <a:lnTo>
                      <a:pt x="736" y="396"/>
                    </a:lnTo>
                    <a:lnTo>
                      <a:pt x="735" y="414"/>
                    </a:lnTo>
                    <a:lnTo>
                      <a:pt x="733" y="432"/>
                    </a:lnTo>
                    <a:lnTo>
                      <a:pt x="730" y="449"/>
                    </a:lnTo>
                    <a:lnTo>
                      <a:pt x="725" y="466"/>
                    </a:lnTo>
                    <a:lnTo>
                      <a:pt x="720" y="484"/>
                    </a:lnTo>
                    <a:lnTo>
                      <a:pt x="714" y="501"/>
                    </a:lnTo>
                    <a:lnTo>
                      <a:pt x="708" y="517"/>
                    </a:lnTo>
                    <a:lnTo>
                      <a:pt x="700" y="533"/>
                    </a:lnTo>
                    <a:lnTo>
                      <a:pt x="692" y="550"/>
                    </a:lnTo>
                    <a:lnTo>
                      <a:pt x="683" y="564"/>
                    </a:lnTo>
                    <a:lnTo>
                      <a:pt x="673" y="580"/>
                    </a:lnTo>
                    <a:lnTo>
                      <a:pt x="663" y="594"/>
                    </a:lnTo>
                    <a:lnTo>
                      <a:pt x="652" y="608"/>
                    </a:lnTo>
                    <a:lnTo>
                      <a:pt x="641" y="621"/>
                    </a:lnTo>
                    <a:lnTo>
                      <a:pt x="629" y="634"/>
                    </a:lnTo>
                    <a:lnTo>
                      <a:pt x="615" y="647"/>
                    </a:lnTo>
                    <a:lnTo>
                      <a:pt x="602" y="658"/>
                    </a:lnTo>
                    <a:lnTo>
                      <a:pt x="588" y="669"/>
                    </a:lnTo>
                    <a:lnTo>
                      <a:pt x="573" y="680"/>
                    </a:lnTo>
                    <a:lnTo>
                      <a:pt x="558" y="689"/>
                    </a:lnTo>
                    <a:lnTo>
                      <a:pt x="542" y="698"/>
                    </a:lnTo>
                    <a:lnTo>
                      <a:pt x="526" y="707"/>
                    </a:lnTo>
                    <a:lnTo>
                      <a:pt x="509" y="713"/>
                    </a:lnTo>
                    <a:lnTo>
                      <a:pt x="491" y="720"/>
                    </a:lnTo>
                    <a:lnTo>
                      <a:pt x="474" y="727"/>
                    </a:lnTo>
                    <a:lnTo>
                      <a:pt x="455" y="731"/>
                    </a:lnTo>
                    <a:lnTo>
                      <a:pt x="437" y="736"/>
                    </a:lnTo>
                    <a:lnTo>
                      <a:pt x="418" y="738"/>
                    </a:lnTo>
                    <a:lnTo>
                      <a:pt x="399" y="740"/>
                    </a:lnTo>
                    <a:lnTo>
                      <a:pt x="381" y="741"/>
                    </a:lnTo>
                    <a:lnTo>
                      <a:pt x="363" y="741"/>
                    </a:lnTo>
                    <a:lnTo>
                      <a:pt x="345" y="741"/>
                    </a:lnTo>
                    <a:lnTo>
                      <a:pt x="326" y="739"/>
                    </a:lnTo>
                    <a:lnTo>
                      <a:pt x="308" y="737"/>
                    </a:lnTo>
                    <a:lnTo>
                      <a:pt x="291" y="733"/>
                    </a:lnTo>
                    <a:lnTo>
                      <a:pt x="274" y="729"/>
                    </a:lnTo>
                    <a:lnTo>
                      <a:pt x="256" y="723"/>
                    </a:lnTo>
                    <a:lnTo>
                      <a:pt x="240" y="718"/>
                    </a:lnTo>
                    <a:lnTo>
                      <a:pt x="223" y="711"/>
                    </a:lnTo>
                    <a:lnTo>
                      <a:pt x="207" y="704"/>
                    </a:lnTo>
                    <a:lnTo>
                      <a:pt x="192" y="696"/>
                    </a:lnTo>
                    <a:lnTo>
                      <a:pt x="176" y="687"/>
                    </a:lnTo>
                    <a:lnTo>
                      <a:pt x="161" y="678"/>
                    </a:lnTo>
                    <a:lnTo>
                      <a:pt x="147" y="667"/>
                    </a:lnTo>
                    <a:lnTo>
                      <a:pt x="133" y="655"/>
                    </a:lnTo>
                    <a:lnTo>
                      <a:pt x="120" y="644"/>
                    </a:lnTo>
                    <a:lnTo>
                      <a:pt x="106" y="632"/>
                    </a:lnTo>
                    <a:lnTo>
                      <a:pt x="94" y="619"/>
                    </a:lnTo>
                    <a:lnTo>
                      <a:pt x="83" y="605"/>
                    </a:lnTo>
                    <a:lnTo>
                      <a:pt x="72" y="591"/>
                    </a:lnTo>
                    <a:lnTo>
                      <a:pt x="62" y="576"/>
                    </a:lnTo>
                    <a:lnTo>
                      <a:pt x="52" y="561"/>
                    </a:lnTo>
                    <a:lnTo>
                      <a:pt x="43" y="545"/>
                    </a:lnTo>
                    <a:lnTo>
                      <a:pt x="35" y="528"/>
                    </a:lnTo>
                    <a:lnTo>
                      <a:pt x="28" y="512"/>
                    </a:lnTo>
                    <a:lnTo>
                      <a:pt x="21" y="494"/>
                    </a:lnTo>
                    <a:lnTo>
                      <a:pt x="15" y="476"/>
                    </a:lnTo>
                    <a:lnTo>
                      <a:pt x="10" y="457"/>
                    </a:lnTo>
                    <a:lnTo>
                      <a:pt x="7" y="438"/>
                    </a:lnTo>
                    <a:lnTo>
                      <a:pt x="3" y="420"/>
                    </a:lnTo>
                    <a:lnTo>
                      <a:pt x="1" y="401"/>
                    </a:lnTo>
                    <a:lnTo>
                      <a:pt x="0" y="384"/>
                    </a:lnTo>
                    <a:lnTo>
                      <a:pt x="0" y="365"/>
                    </a:lnTo>
                    <a:lnTo>
                      <a:pt x="1" y="347"/>
                    </a:lnTo>
                    <a:lnTo>
                      <a:pt x="2" y="328"/>
                    </a:lnTo>
                    <a:lnTo>
                      <a:pt x="4" y="310"/>
                    </a:lnTo>
                    <a:lnTo>
                      <a:pt x="8" y="292"/>
                    </a:lnTo>
                    <a:lnTo>
                      <a:pt x="12" y="276"/>
                    </a:lnTo>
                    <a:lnTo>
                      <a:pt x="18" y="258"/>
                    </a:lnTo>
                    <a:lnTo>
                      <a:pt x="23" y="241"/>
                    </a:lnTo>
                    <a:lnTo>
                      <a:pt x="30" y="224"/>
                    </a:lnTo>
                    <a:lnTo>
                      <a:pt x="38" y="209"/>
                    </a:lnTo>
                    <a:lnTo>
                      <a:pt x="45" y="193"/>
                    </a:lnTo>
                    <a:lnTo>
                      <a:pt x="54" y="178"/>
                    </a:lnTo>
                    <a:lnTo>
                      <a:pt x="64" y="162"/>
                    </a:lnTo>
                    <a:lnTo>
                      <a:pt x="74" y="149"/>
                    </a:lnTo>
                    <a:lnTo>
                      <a:pt x="85" y="134"/>
                    </a:lnTo>
                    <a:lnTo>
                      <a:pt x="96" y="121"/>
                    </a:lnTo>
                    <a:lnTo>
                      <a:pt x="109" y="107"/>
                    </a:lnTo>
                    <a:lnTo>
                      <a:pt x="122" y="95"/>
                    </a:lnTo>
                    <a:lnTo>
                      <a:pt x="135" y="84"/>
                    </a:lnTo>
                    <a:lnTo>
                      <a:pt x="150" y="73"/>
                    </a:lnTo>
                    <a:lnTo>
                      <a:pt x="164" y="63"/>
                    </a:lnTo>
                    <a:lnTo>
                      <a:pt x="180" y="53"/>
                    </a:lnTo>
                    <a:lnTo>
                      <a:pt x="196" y="44"/>
                    </a:lnTo>
                    <a:lnTo>
                      <a:pt x="212" y="35"/>
                    </a:lnTo>
                    <a:lnTo>
                      <a:pt x="230" y="28"/>
                    </a:lnTo>
                    <a:lnTo>
                      <a:pt x="246" y="22"/>
                    </a:lnTo>
                    <a:lnTo>
                      <a:pt x="264" y="16"/>
                    </a:lnTo>
                    <a:lnTo>
                      <a:pt x="283" y="11"/>
                    </a:lnTo>
                    <a:lnTo>
                      <a:pt x="302" y="7"/>
                    </a:lnTo>
                    <a:lnTo>
                      <a:pt x="319" y="4"/>
                    </a:lnTo>
                    <a:lnTo>
                      <a:pt x="338" y="2"/>
                    </a:lnTo>
                    <a:lnTo>
                      <a:pt x="357" y="0"/>
                    </a:lnTo>
                    <a:lnTo>
                      <a:pt x="375" y="0"/>
                    </a:lnTo>
                    <a:lnTo>
                      <a:pt x="394" y="2"/>
                    </a:lnTo>
                    <a:lnTo>
                      <a:pt x="411" y="3"/>
                    </a:lnTo>
                    <a:lnTo>
                      <a:pt x="429" y="5"/>
                    </a:lnTo>
                    <a:lnTo>
                      <a:pt x="447" y="8"/>
                    </a:lnTo>
                    <a:lnTo>
                      <a:pt x="464" y="13"/>
                    </a:lnTo>
                    <a:lnTo>
                      <a:pt x="481" y="18"/>
                    </a:lnTo>
                    <a:lnTo>
                      <a:pt x="498" y="24"/>
                    </a:lnTo>
                    <a:lnTo>
                      <a:pt x="515" y="31"/>
                    </a:lnTo>
                    <a:lnTo>
                      <a:pt x="530" y="38"/>
                    </a:lnTo>
                    <a:lnTo>
                      <a:pt x="546" y="46"/>
                    </a:lnTo>
                    <a:lnTo>
                      <a:pt x="561" y="55"/>
                    </a:lnTo>
                    <a:lnTo>
                      <a:pt x="577" y="65"/>
                    </a:lnTo>
                    <a:lnTo>
                      <a:pt x="591" y="75"/>
                    </a:lnTo>
                    <a:lnTo>
                      <a:pt x="604" y="86"/>
                    </a:lnTo>
                    <a:lnTo>
                      <a:pt x="618" y="97"/>
                    </a:lnTo>
                    <a:lnTo>
                      <a:pt x="631" y="111"/>
                    </a:lnTo>
                    <a:lnTo>
                      <a:pt x="643" y="123"/>
                    </a:lnTo>
                    <a:lnTo>
                      <a:pt x="654" y="136"/>
                    </a:lnTo>
                    <a:lnTo>
                      <a:pt x="665" y="151"/>
                    </a:lnTo>
                    <a:lnTo>
                      <a:pt x="676" y="166"/>
                    </a:lnTo>
                    <a:lnTo>
                      <a:pt x="685" y="181"/>
                    </a:lnTo>
                    <a:lnTo>
                      <a:pt x="694" y="198"/>
                    </a:lnTo>
                    <a:lnTo>
                      <a:pt x="703" y="213"/>
                    </a:lnTo>
                    <a:lnTo>
                      <a:pt x="710" y="231"/>
                    </a:lnTo>
                    <a:lnTo>
                      <a:pt x="716" y="248"/>
                    </a:lnTo>
                    <a:lnTo>
                      <a:pt x="722" y="266"/>
                    </a:lnTo>
                    <a:lnTo>
                      <a:pt x="728" y="28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30" name="Freeform 82"/>
              <p:cNvSpPr>
                <a:spLocks/>
              </p:cNvSpPr>
              <p:nvPr/>
            </p:nvSpPr>
            <p:spPr bwMode="auto">
              <a:xfrm>
                <a:off x="1816" y="621"/>
                <a:ext cx="305" cy="99"/>
              </a:xfrm>
              <a:custGeom>
                <a:avLst/>
                <a:gdLst/>
                <a:ahLst/>
                <a:cxnLst>
                  <a:cxn ang="0">
                    <a:pos x="28" y="484"/>
                  </a:cxn>
                  <a:cxn ang="0">
                    <a:pos x="0" y="678"/>
                  </a:cxn>
                  <a:cxn ang="0">
                    <a:pos x="20" y="680"/>
                  </a:cxn>
                  <a:cxn ang="0">
                    <a:pos x="63" y="684"/>
                  </a:cxn>
                  <a:cxn ang="0">
                    <a:pos x="127" y="690"/>
                  </a:cxn>
                  <a:cxn ang="0">
                    <a:pos x="210" y="694"/>
                  </a:cxn>
                  <a:cxn ang="0">
                    <a:pos x="258" y="695"/>
                  </a:cxn>
                  <a:cxn ang="0">
                    <a:pos x="311" y="695"/>
                  </a:cxn>
                  <a:cxn ang="0">
                    <a:pos x="367" y="695"/>
                  </a:cxn>
                  <a:cxn ang="0">
                    <a:pos x="428" y="694"/>
                  </a:cxn>
                  <a:cxn ang="0">
                    <a:pos x="491" y="691"/>
                  </a:cxn>
                  <a:cxn ang="0">
                    <a:pos x="559" y="688"/>
                  </a:cxn>
                  <a:cxn ang="0">
                    <a:pos x="630" y="681"/>
                  </a:cxn>
                  <a:cxn ang="0">
                    <a:pos x="703" y="673"/>
                  </a:cxn>
                  <a:cxn ang="0">
                    <a:pos x="780" y="664"/>
                  </a:cxn>
                  <a:cxn ang="0">
                    <a:pos x="860" y="652"/>
                  </a:cxn>
                  <a:cxn ang="0">
                    <a:pos x="941" y="639"/>
                  </a:cxn>
                  <a:cxn ang="0">
                    <a:pos x="1025" y="622"/>
                  </a:cxn>
                  <a:cxn ang="0">
                    <a:pos x="1110" y="603"/>
                  </a:cxn>
                  <a:cxn ang="0">
                    <a:pos x="1199" y="581"/>
                  </a:cxn>
                  <a:cxn ang="0">
                    <a:pos x="1288" y="555"/>
                  </a:cxn>
                  <a:cxn ang="0">
                    <a:pos x="1379" y="527"/>
                  </a:cxn>
                  <a:cxn ang="0">
                    <a:pos x="1471" y="495"/>
                  </a:cxn>
                  <a:cxn ang="0">
                    <a:pos x="1564" y="460"/>
                  </a:cxn>
                  <a:cxn ang="0">
                    <a:pos x="1658" y="421"/>
                  </a:cxn>
                  <a:cxn ang="0">
                    <a:pos x="1752" y="378"/>
                  </a:cxn>
                  <a:cxn ang="0">
                    <a:pos x="1848" y="331"/>
                  </a:cxn>
                  <a:cxn ang="0">
                    <a:pos x="1943" y="280"/>
                  </a:cxn>
                  <a:cxn ang="0">
                    <a:pos x="2039" y="224"/>
                  </a:cxn>
                  <a:cxn ang="0">
                    <a:pos x="2134" y="164"/>
                  </a:cxn>
                  <a:cxn ang="0">
                    <a:pos x="2027" y="0"/>
                  </a:cxn>
                  <a:cxn ang="0">
                    <a:pos x="1938" y="57"/>
                  </a:cxn>
                  <a:cxn ang="0">
                    <a:pos x="1848" y="110"/>
                  </a:cxn>
                  <a:cxn ang="0">
                    <a:pos x="1758" y="157"/>
                  </a:cxn>
                  <a:cxn ang="0">
                    <a:pos x="1669" y="201"/>
                  </a:cxn>
                  <a:cxn ang="0">
                    <a:pos x="1579" y="241"/>
                  </a:cxn>
                  <a:cxn ang="0">
                    <a:pos x="1491" y="278"/>
                  </a:cxn>
                  <a:cxn ang="0">
                    <a:pos x="1402" y="311"/>
                  </a:cxn>
                  <a:cxn ang="0">
                    <a:pos x="1315" y="340"/>
                  </a:cxn>
                  <a:cxn ang="0">
                    <a:pos x="1229" y="367"/>
                  </a:cxn>
                  <a:cxn ang="0">
                    <a:pos x="1145" y="390"/>
                  </a:cxn>
                  <a:cxn ang="0">
                    <a:pos x="1061" y="411"/>
                  </a:cxn>
                  <a:cxn ang="0">
                    <a:pos x="979" y="429"/>
                  </a:cxn>
                  <a:cxn ang="0">
                    <a:pos x="901" y="445"/>
                  </a:cxn>
                  <a:cxn ang="0">
                    <a:pos x="823" y="458"/>
                  </a:cxn>
                  <a:cxn ang="0">
                    <a:pos x="748" y="469"/>
                  </a:cxn>
                  <a:cxn ang="0">
                    <a:pos x="675" y="478"/>
                  </a:cxn>
                  <a:cxn ang="0">
                    <a:pos x="606" y="485"/>
                  </a:cxn>
                  <a:cxn ang="0">
                    <a:pos x="538" y="491"/>
                  </a:cxn>
                  <a:cxn ang="0">
                    <a:pos x="475" y="495"/>
                  </a:cxn>
                  <a:cxn ang="0">
                    <a:pos x="415" y="497"/>
                  </a:cxn>
                  <a:cxn ang="0">
                    <a:pos x="358" y="498"/>
                  </a:cxn>
                  <a:cxn ang="0">
                    <a:pos x="305" y="499"/>
                  </a:cxn>
                  <a:cxn ang="0">
                    <a:pos x="256" y="498"/>
                  </a:cxn>
                  <a:cxn ang="0">
                    <a:pos x="211" y="497"/>
                  </a:cxn>
                  <a:cxn ang="0">
                    <a:pos x="135" y="494"/>
                  </a:cxn>
                  <a:cxn ang="0">
                    <a:pos x="78" y="489"/>
                  </a:cxn>
                  <a:cxn ang="0">
                    <a:pos x="42" y="486"/>
                  </a:cxn>
                  <a:cxn ang="0">
                    <a:pos x="28" y="484"/>
                  </a:cxn>
                </a:cxnLst>
                <a:rect l="0" t="0" r="r" b="b"/>
                <a:pathLst>
                  <a:path w="2134" h="695">
                    <a:moveTo>
                      <a:pt x="28" y="484"/>
                    </a:moveTo>
                    <a:lnTo>
                      <a:pt x="0" y="678"/>
                    </a:lnTo>
                    <a:lnTo>
                      <a:pt x="20" y="680"/>
                    </a:lnTo>
                    <a:lnTo>
                      <a:pt x="63" y="684"/>
                    </a:lnTo>
                    <a:lnTo>
                      <a:pt x="127" y="690"/>
                    </a:lnTo>
                    <a:lnTo>
                      <a:pt x="210" y="694"/>
                    </a:lnTo>
                    <a:lnTo>
                      <a:pt x="258" y="695"/>
                    </a:lnTo>
                    <a:lnTo>
                      <a:pt x="311" y="695"/>
                    </a:lnTo>
                    <a:lnTo>
                      <a:pt x="367" y="695"/>
                    </a:lnTo>
                    <a:lnTo>
                      <a:pt x="428" y="694"/>
                    </a:lnTo>
                    <a:lnTo>
                      <a:pt x="491" y="691"/>
                    </a:lnTo>
                    <a:lnTo>
                      <a:pt x="559" y="688"/>
                    </a:lnTo>
                    <a:lnTo>
                      <a:pt x="630" y="681"/>
                    </a:lnTo>
                    <a:lnTo>
                      <a:pt x="703" y="673"/>
                    </a:lnTo>
                    <a:lnTo>
                      <a:pt x="780" y="664"/>
                    </a:lnTo>
                    <a:lnTo>
                      <a:pt x="860" y="652"/>
                    </a:lnTo>
                    <a:lnTo>
                      <a:pt x="941" y="639"/>
                    </a:lnTo>
                    <a:lnTo>
                      <a:pt x="1025" y="622"/>
                    </a:lnTo>
                    <a:lnTo>
                      <a:pt x="1110" y="603"/>
                    </a:lnTo>
                    <a:lnTo>
                      <a:pt x="1199" y="581"/>
                    </a:lnTo>
                    <a:lnTo>
                      <a:pt x="1288" y="555"/>
                    </a:lnTo>
                    <a:lnTo>
                      <a:pt x="1379" y="527"/>
                    </a:lnTo>
                    <a:lnTo>
                      <a:pt x="1471" y="495"/>
                    </a:lnTo>
                    <a:lnTo>
                      <a:pt x="1564" y="460"/>
                    </a:lnTo>
                    <a:lnTo>
                      <a:pt x="1658" y="421"/>
                    </a:lnTo>
                    <a:lnTo>
                      <a:pt x="1752" y="378"/>
                    </a:lnTo>
                    <a:lnTo>
                      <a:pt x="1848" y="331"/>
                    </a:lnTo>
                    <a:lnTo>
                      <a:pt x="1943" y="280"/>
                    </a:lnTo>
                    <a:lnTo>
                      <a:pt x="2039" y="224"/>
                    </a:lnTo>
                    <a:lnTo>
                      <a:pt x="2134" y="164"/>
                    </a:lnTo>
                    <a:lnTo>
                      <a:pt x="2027" y="0"/>
                    </a:lnTo>
                    <a:lnTo>
                      <a:pt x="1938" y="57"/>
                    </a:lnTo>
                    <a:lnTo>
                      <a:pt x="1848" y="110"/>
                    </a:lnTo>
                    <a:lnTo>
                      <a:pt x="1758" y="157"/>
                    </a:lnTo>
                    <a:lnTo>
                      <a:pt x="1669" y="201"/>
                    </a:lnTo>
                    <a:lnTo>
                      <a:pt x="1579" y="241"/>
                    </a:lnTo>
                    <a:lnTo>
                      <a:pt x="1491" y="278"/>
                    </a:lnTo>
                    <a:lnTo>
                      <a:pt x="1402" y="311"/>
                    </a:lnTo>
                    <a:lnTo>
                      <a:pt x="1315" y="340"/>
                    </a:lnTo>
                    <a:lnTo>
                      <a:pt x="1229" y="367"/>
                    </a:lnTo>
                    <a:lnTo>
                      <a:pt x="1145" y="390"/>
                    </a:lnTo>
                    <a:lnTo>
                      <a:pt x="1061" y="411"/>
                    </a:lnTo>
                    <a:lnTo>
                      <a:pt x="979" y="429"/>
                    </a:lnTo>
                    <a:lnTo>
                      <a:pt x="901" y="445"/>
                    </a:lnTo>
                    <a:lnTo>
                      <a:pt x="823" y="458"/>
                    </a:lnTo>
                    <a:lnTo>
                      <a:pt x="748" y="469"/>
                    </a:lnTo>
                    <a:lnTo>
                      <a:pt x="675" y="478"/>
                    </a:lnTo>
                    <a:lnTo>
                      <a:pt x="606" y="485"/>
                    </a:lnTo>
                    <a:lnTo>
                      <a:pt x="538" y="491"/>
                    </a:lnTo>
                    <a:lnTo>
                      <a:pt x="475" y="495"/>
                    </a:lnTo>
                    <a:lnTo>
                      <a:pt x="415" y="497"/>
                    </a:lnTo>
                    <a:lnTo>
                      <a:pt x="358" y="498"/>
                    </a:lnTo>
                    <a:lnTo>
                      <a:pt x="305" y="499"/>
                    </a:lnTo>
                    <a:lnTo>
                      <a:pt x="256" y="498"/>
                    </a:lnTo>
                    <a:lnTo>
                      <a:pt x="211" y="497"/>
                    </a:lnTo>
                    <a:lnTo>
                      <a:pt x="135" y="494"/>
                    </a:lnTo>
                    <a:lnTo>
                      <a:pt x="78" y="489"/>
                    </a:lnTo>
                    <a:lnTo>
                      <a:pt x="42" y="486"/>
                    </a:lnTo>
                    <a:lnTo>
                      <a:pt x="28" y="484"/>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9" name="Freeform 81"/>
              <p:cNvSpPr>
                <a:spLocks/>
              </p:cNvSpPr>
              <p:nvPr/>
            </p:nvSpPr>
            <p:spPr bwMode="auto">
              <a:xfrm>
                <a:off x="2243" y="363"/>
                <a:ext cx="144" cy="127"/>
              </a:xfrm>
              <a:custGeom>
                <a:avLst/>
                <a:gdLst/>
                <a:ahLst/>
                <a:cxnLst>
                  <a:cxn ang="0">
                    <a:pos x="0" y="241"/>
                  </a:cxn>
                  <a:cxn ang="0">
                    <a:pos x="1005" y="892"/>
                  </a:cxn>
                  <a:cxn ang="0">
                    <a:pos x="906" y="354"/>
                  </a:cxn>
                  <a:cxn ang="0">
                    <a:pos x="881" y="0"/>
                  </a:cxn>
                  <a:cxn ang="0">
                    <a:pos x="0" y="241"/>
                  </a:cxn>
                </a:cxnLst>
                <a:rect l="0" t="0" r="r" b="b"/>
                <a:pathLst>
                  <a:path w="1005" h="892">
                    <a:moveTo>
                      <a:pt x="0" y="241"/>
                    </a:moveTo>
                    <a:lnTo>
                      <a:pt x="1005" y="892"/>
                    </a:lnTo>
                    <a:lnTo>
                      <a:pt x="906" y="354"/>
                    </a:lnTo>
                    <a:lnTo>
                      <a:pt x="881" y="0"/>
                    </a:lnTo>
                    <a:lnTo>
                      <a:pt x="0" y="24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8" name="Freeform 80"/>
              <p:cNvSpPr>
                <a:spLocks/>
              </p:cNvSpPr>
              <p:nvPr/>
            </p:nvSpPr>
            <p:spPr bwMode="auto">
              <a:xfrm>
                <a:off x="1592" y="543"/>
                <a:ext cx="37" cy="107"/>
              </a:xfrm>
              <a:custGeom>
                <a:avLst/>
                <a:gdLst/>
                <a:ahLst/>
                <a:cxnLst>
                  <a:cxn ang="0">
                    <a:pos x="216" y="752"/>
                  </a:cxn>
                  <a:cxn ang="0">
                    <a:pos x="256" y="0"/>
                  </a:cxn>
                  <a:cxn ang="0">
                    <a:pos x="0" y="86"/>
                  </a:cxn>
                  <a:cxn ang="0">
                    <a:pos x="216" y="752"/>
                  </a:cxn>
                </a:cxnLst>
                <a:rect l="0" t="0" r="r" b="b"/>
                <a:pathLst>
                  <a:path w="256" h="752">
                    <a:moveTo>
                      <a:pt x="216" y="752"/>
                    </a:moveTo>
                    <a:lnTo>
                      <a:pt x="256" y="0"/>
                    </a:lnTo>
                    <a:lnTo>
                      <a:pt x="0" y="86"/>
                    </a:lnTo>
                    <a:lnTo>
                      <a:pt x="216" y="75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7" name="Freeform 79"/>
              <p:cNvSpPr>
                <a:spLocks/>
              </p:cNvSpPr>
              <p:nvPr/>
            </p:nvSpPr>
            <p:spPr bwMode="auto">
              <a:xfrm>
                <a:off x="1818" y="454"/>
                <a:ext cx="199" cy="66"/>
              </a:xfrm>
              <a:custGeom>
                <a:avLst/>
                <a:gdLst/>
                <a:ahLst/>
                <a:cxnLst>
                  <a:cxn ang="0">
                    <a:pos x="0" y="322"/>
                  </a:cxn>
                  <a:cxn ang="0">
                    <a:pos x="911" y="463"/>
                  </a:cxn>
                  <a:cxn ang="0">
                    <a:pos x="826" y="273"/>
                  </a:cxn>
                  <a:cxn ang="0">
                    <a:pos x="1392" y="217"/>
                  </a:cxn>
                  <a:cxn ang="0">
                    <a:pos x="1211" y="0"/>
                  </a:cxn>
                  <a:cxn ang="0">
                    <a:pos x="0" y="322"/>
                  </a:cxn>
                </a:cxnLst>
                <a:rect l="0" t="0" r="r" b="b"/>
                <a:pathLst>
                  <a:path w="1392" h="463">
                    <a:moveTo>
                      <a:pt x="0" y="322"/>
                    </a:moveTo>
                    <a:lnTo>
                      <a:pt x="911" y="463"/>
                    </a:lnTo>
                    <a:lnTo>
                      <a:pt x="826" y="273"/>
                    </a:lnTo>
                    <a:lnTo>
                      <a:pt x="1392" y="217"/>
                    </a:lnTo>
                    <a:lnTo>
                      <a:pt x="1211" y="0"/>
                    </a:lnTo>
                    <a:lnTo>
                      <a:pt x="0" y="32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6" name="Freeform 78"/>
              <p:cNvSpPr>
                <a:spLocks/>
              </p:cNvSpPr>
              <p:nvPr/>
            </p:nvSpPr>
            <p:spPr bwMode="auto">
              <a:xfrm>
                <a:off x="1707" y="598"/>
                <a:ext cx="30" cy="31"/>
              </a:xfrm>
              <a:custGeom>
                <a:avLst/>
                <a:gdLst/>
                <a:ahLst/>
                <a:cxnLst>
                  <a:cxn ang="0">
                    <a:pos x="212" y="92"/>
                  </a:cxn>
                  <a:cxn ang="0">
                    <a:pos x="212" y="114"/>
                  </a:cxn>
                  <a:cxn ang="0">
                    <a:pos x="208" y="135"/>
                  </a:cxn>
                  <a:cxn ang="0">
                    <a:pos x="202" y="154"/>
                  </a:cxn>
                  <a:cxn ang="0">
                    <a:pos x="191" y="172"/>
                  </a:cxn>
                  <a:cxn ang="0">
                    <a:pos x="177" y="186"/>
                  </a:cxn>
                  <a:cxn ang="0">
                    <a:pos x="161" y="198"/>
                  </a:cxn>
                  <a:cxn ang="0">
                    <a:pos x="142" y="207"/>
                  </a:cxn>
                  <a:cxn ang="0">
                    <a:pos x="121" y="213"/>
                  </a:cxn>
                  <a:cxn ang="0">
                    <a:pos x="99" y="214"/>
                  </a:cxn>
                  <a:cxn ang="0">
                    <a:pos x="79" y="211"/>
                  </a:cxn>
                  <a:cxn ang="0">
                    <a:pos x="60" y="203"/>
                  </a:cxn>
                  <a:cxn ang="0">
                    <a:pos x="42" y="193"/>
                  </a:cxn>
                  <a:cxn ang="0">
                    <a:pos x="28" y="178"/>
                  </a:cxn>
                  <a:cxn ang="0">
                    <a:pos x="15" y="162"/>
                  </a:cxn>
                  <a:cxn ang="0">
                    <a:pos x="6" y="143"/>
                  </a:cxn>
                  <a:cxn ang="0">
                    <a:pos x="1" y="121"/>
                  </a:cxn>
                  <a:cxn ang="0">
                    <a:pos x="0" y="100"/>
                  </a:cxn>
                  <a:cxn ang="0">
                    <a:pos x="3" y="79"/>
                  </a:cxn>
                  <a:cxn ang="0">
                    <a:pos x="11" y="60"/>
                  </a:cxn>
                  <a:cxn ang="0">
                    <a:pos x="21" y="42"/>
                  </a:cxn>
                  <a:cxn ang="0">
                    <a:pos x="35" y="28"/>
                  </a:cxn>
                  <a:cxn ang="0">
                    <a:pos x="52" y="16"/>
                  </a:cxn>
                  <a:cxn ang="0">
                    <a:pos x="71" y="7"/>
                  </a:cxn>
                  <a:cxn ang="0">
                    <a:pos x="92" y="1"/>
                  </a:cxn>
                  <a:cxn ang="0">
                    <a:pos x="113" y="1"/>
                  </a:cxn>
                  <a:cxn ang="0">
                    <a:pos x="133" y="4"/>
                  </a:cxn>
                  <a:cxn ang="0">
                    <a:pos x="153" y="11"/>
                  </a:cxn>
                  <a:cxn ang="0">
                    <a:pos x="170" y="22"/>
                  </a:cxn>
                  <a:cxn ang="0">
                    <a:pos x="185" y="36"/>
                  </a:cxn>
                  <a:cxn ang="0">
                    <a:pos x="197" y="52"/>
                  </a:cxn>
                  <a:cxn ang="0">
                    <a:pos x="206" y="71"/>
                  </a:cxn>
                </a:cxnLst>
                <a:rect l="0" t="0" r="r" b="b"/>
                <a:pathLst>
                  <a:path w="213" h="214">
                    <a:moveTo>
                      <a:pt x="209" y="82"/>
                    </a:moveTo>
                    <a:lnTo>
                      <a:pt x="212" y="92"/>
                    </a:lnTo>
                    <a:lnTo>
                      <a:pt x="213" y="104"/>
                    </a:lnTo>
                    <a:lnTo>
                      <a:pt x="212" y="114"/>
                    </a:lnTo>
                    <a:lnTo>
                      <a:pt x="211" y="125"/>
                    </a:lnTo>
                    <a:lnTo>
                      <a:pt x="208" y="135"/>
                    </a:lnTo>
                    <a:lnTo>
                      <a:pt x="206" y="145"/>
                    </a:lnTo>
                    <a:lnTo>
                      <a:pt x="202" y="154"/>
                    </a:lnTo>
                    <a:lnTo>
                      <a:pt x="196" y="163"/>
                    </a:lnTo>
                    <a:lnTo>
                      <a:pt x="191" y="172"/>
                    </a:lnTo>
                    <a:lnTo>
                      <a:pt x="184" y="179"/>
                    </a:lnTo>
                    <a:lnTo>
                      <a:pt x="177" y="186"/>
                    </a:lnTo>
                    <a:lnTo>
                      <a:pt x="170" y="193"/>
                    </a:lnTo>
                    <a:lnTo>
                      <a:pt x="161" y="198"/>
                    </a:lnTo>
                    <a:lnTo>
                      <a:pt x="151" y="204"/>
                    </a:lnTo>
                    <a:lnTo>
                      <a:pt x="142" y="207"/>
                    </a:lnTo>
                    <a:lnTo>
                      <a:pt x="131" y="211"/>
                    </a:lnTo>
                    <a:lnTo>
                      <a:pt x="121" y="213"/>
                    </a:lnTo>
                    <a:lnTo>
                      <a:pt x="110" y="214"/>
                    </a:lnTo>
                    <a:lnTo>
                      <a:pt x="99" y="214"/>
                    </a:lnTo>
                    <a:lnTo>
                      <a:pt x="89" y="212"/>
                    </a:lnTo>
                    <a:lnTo>
                      <a:pt x="79" y="211"/>
                    </a:lnTo>
                    <a:lnTo>
                      <a:pt x="69" y="207"/>
                    </a:lnTo>
                    <a:lnTo>
                      <a:pt x="60" y="203"/>
                    </a:lnTo>
                    <a:lnTo>
                      <a:pt x="51" y="198"/>
                    </a:lnTo>
                    <a:lnTo>
                      <a:pt x="42" y="193"/>
                    </a:lnTo>
                    <a:lnTo>
                      <a:pt x="34" y="186"/>
                    </a:lnTo>
                    <a:lnTo>
                      <a:pt x="28" y="178"/>
                    </a:lnTo>
                    <a:lnTo>
                      <a:pt x="21" y="170"/>
                    </a:lnTo>
                    <a:lnTo>
                      <a:pt x="15" y="162"/>
                    </a:lnTo>
                    <a:lnTo>
                      <a:pt x="10" y="153"/>
                    </a:lnTo>
                    <a:lnTo>
                      <a:pt x="6" y="143"/>
                    </a:lnTo>
                    <a:lnTo>
                      <a:pt x="3" y="131"/>
                    </a:lnTo>
                    <a:lnTo>
                      <a:pt x="1" y="121"/>
                    </a:lnTo>
                    <a:lnTo>
                      <a:pt x="0" y="110"/>
                    </a:lnTo>
                    <a:lnTo>
                      <a:pt x="0" y="100"/>
                    </a:lnTo>
                    <a:lnTo>
                      <a:pt x="1" y="89"/>
                    </a:lnTo>
                    <a:lnTo>
                      <a:pt x="3" y="79"/>
                    </a:lnTo>
                    <a:lnTo>
                      <a:pt x="6" y="70"/>
                    </a:lnTo>
                    <a:lnTo>
                      <a:pt x="11" y="60"/>
                    </a:lnTo>
                    <a:lnTo>
                      <a:pt x="15" y="51"/>
                    </a:lnTo>
                    <a:lnTo>
                      <a:pt x="21" y="42"/>
                    </a:lnTo>
                    <a:lnTo>
                      <a:pt x="28" y="35"/>
                    </a:lnTo>
                    <a:lnTo>
                      <a:pt x="35" y="28"/>
                    </a:lnTo>
                    <a:lnTo>
                      <a:pt x="43" y="21"/>
                    </a:lnTo>
                    <a:lnTo>
                      <a:pt x="52" y="16"/>
                    </a:lnTo>
                    <a:lnTo>
                      <a:pt x="61" y="10"/>
                    </a:lnTo>
                    <a:lnTo>
                      <a:pt x="71" y="7"/>
                    </a:lnTo>
                    <a:lnTo>
                      <a:pt x="81" y="3"/>
                    </a:lnTo>
                    <a:lnTo>
                      <a:pt x="92" y="1"/>
                    </a:lnTo>
                    <a:lnTo>
                      <a:pt x="103" y="0"/>
                    </a:lnTo>
                    <a:lnTo>
                      <a:pt x="113" y="1"/>
                    </a:lnTo>
                    <a:lnTo>
                      <a:pt x="123" y="2"/>
                    </a:lnTo>
                    <a:lnTo>
                      <a:pt x="133" y="4"/>
                    </a:lnTo>
                    <a:lnTo>
                      <a:pt x="143" y="7"/>
                    </a:lnTo>
                    <a:lnTo>
                      <a:pt x="153" y="11"/>
                    </a:lnTo>
                    <a:lnTo>
                      <a:pt x="162" y="16"/>
                    </a:lnTo>
                    <a:lnTo>
                      <a:pt x="170" y="22"/>
                    </a:lnTo>
                    <a:lnTo>
                      <a:pt x="177" y="29"/>
                    </a:lnTo>
                    <a:lnTo>
                      <a:pt x="185" y="36"/>
                    </a:lnTo>
                    <a:lnTo>
                      <a:pt x="192" y="43"/>
                    </a:lnTo>
                    <a:lnTo>
                      <a:pt x="197" y="52"/>
                    </a:lnTo>
                    <a:lnTo>
                      <a:pt x="203" y="61"/>
                    </a:lnTo>
                    <a:lnTo>
                      <a:pt x="206" y="71"/>
                    </a:lnTo>
                    <a:lnTo>
                      <a:pt x="209" y="8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5" name="Freeform 77"/>
              <p:cNvSpPr>
                <a:spLocks/>
              </p:cNvSpPr>
              <p:nvPr/>
            </p:nvSpPr>
            <p:spPr bwMode="auto">
              <a:xfrm>
                <a:off x="2184" y="483"/>
                <a:ext cx="31" cy="30"/>
              </a:xfrm>
              <a:custGeom>
                <a:avLst/>
                <a:gdLst/>
                <a:ahLst/>
                <a:cxnLst>
                  <a:cxn ang="0">
                    <a:pos x="210" y="92"/>
                  </a:cxn>
                  <a:cxn ang="0">
                    <a:pos x="211" y="113"/>
                  </a:cxn>
                  <a:cxn ang="0">
                    <a:pos x="208" y="133"/>
                  </a:cxn>
                  <a:cxn ang="0">
                    <a:pos x="201" y="153"/>
                  </a:cxn>
                  <a:cxn ang="0">
                    <a:pos x="190" y="170"/>
                  </a:cxn>
                  <a:cxn ang="0">
                    <a:pos x="177" y="186"/>
                  </a:cxn>
                  <a:cxn ang="0">
                    <a:pos x="160" y="198"/>
                  </a:cxn>
                  <a:cxn ang="0">
                    <a:pos x="140" y="207"/>
                  </a:cxn>
                  <a:cxn ang="0">
                    <a:pos x="119" y="212"/>
                  </a:cxn>
                  <a:cxn ang="0">
                    <a:pos x="98" y="212"/>
                  </a:cxn>
                  <a:cxn ang="0">
                    <a:pos x="78" y="209"/>
                  </a:cxn>
                  <a:cxn ang="0">
                    <a:pos x="60" y="202"/>
                  </a:cxn>
                  <a:cxn ang="0">
                    <a:pos x="42" y="191"/>
                  </a:cxn>
                  <a:cxn ang="0">
                    <a:pos x="26" y="178"/>
                  </a:cxn>
                  <a:cxn ang="0">
                    <a:pos x="14" y="161"/>
                  </a:cxn>
                  <a:cxn ang="0">
                    <a:pos x="5" y="142"/>
                  </a:cxn>
                  <a:cxn ang="0">
                    <a:pos x="1" y="121"/>
                  </a:cxn>
                  <a:cxn ang="0">
                    <a:pos x="0" y="99"/>
                  </a:cxn>
                  <a:cxn ang="0">
                    <a:pos x="3" y="79"/>
                  </a:cxn>
                  <a:cxn ang="0">
                    <a:pos x="11" y="60"/>
                  </a:cxn>
                  <a:cxn ang="0">
                    <a:pos x="21" y="42"/>
                  </a:cxn>
                  <a:cxn ang="0">
                    <a:pos x="35" y="27"/>
                  </a:cxn>
                  <a:cxn ang="0">
                    <a:pos x="51" y="15"/>
                  </a:cxn>
                  <a:cxn ang="0">
                    <a:pos x="71" y="5"/>
                  </a:cxn>
                  <a:cxn ang="0">
                    <a:pos x="92" y="1"/>
                  </a:cxn>
                  <a:cxn ang="0">
                    <a:pos x="113" y="0"/>
                  </a:cxn>
                  <a:cxn ang="0">
                    <a:pos x="133" y="3"/>
                  </a:cxn>
                  <a:cxn ang="0">
                    <a:pos x="152" y="11"/>
                  </a:cxn>
                  <a:cxn ang="0">
                    <a:pos x="169" y="21"/>
                  </a:cxn>
                  <a:cxn ang="0">
                    <a:pos x="185" y="35"/>
                  </a:cxn>
                  <a:cxn ang="0">
                    <a:pos x="197" y="52"/>
                  </a:cxn>
                  <a:cxn ang="0">
                    <a:pos x="206" y="71"/>
                  </a:cxn>
                </a:cxnLst>
                <a:rect l="0" t="0" r="r" b="b"/>
                <a:pathLst>
                  <a:path w="211" h="212">
                    <a:moveTo>
                      <a:pt x="209" y="81"/>
                    </a:moveTo>
                    <a:lnTo>
                      <a:pt x="210" y="92"/>
                    </a:lnTo>
                    <a:lnTo>
                      <a:pt x="211" y="103"/>
                    </a:lnTo>
                    <a:lnTo>
                      <a:pt x="211" y="113"/>
                    </a:lnTo>
                    <a:lnTo>
                      <a:pt x="210" y="123"/>
                    </a:lnTo>
                    <a:lnTo>
                      <a:pt x="208" y="133"/>
                    </a:lnTo>
                    <a:lnTo>
                      <a:pt x="205" y="143"/>
                    </a:lnTo>
                    <a:lnTo>
                      <a:pt x="201" y="153"/>
                    </a:lnTo>
                    <a:lnTo>
                      <a:pt x="196" y="162"/>
                    </a:lnTo>
                    <a:lnTo>
                      <a:pt x="190" y="170"/>
                    </a:lnTo>
                    <a:lnTo>
                      <a:pt x="184" y="178"/>
                    </a:lnTo>
                    <a:lnTo>
                      <a:pt x="177" y="186"/>
                    </a:lnTo>
                    <a:lnTo>
                      <a:pt x="168" y="192"/>
                    </a:lnTo>
                    <a:lnTo>
                      <a:pt x="160" y="198"/>
                    </a:lnTo>
                    <a:lnTo>
                      <a:pt x="150" y="202"/>
                    </a:lnTo>
                    <a:lnTo>
                      <a:pt x="140" y="207"/>
                    </a:lnTo>
                    <a:lnTo>
                      <a:pt x="131" y="210"/>
                    </a:lnTo>
                    <a:lnTo>
                      <a:pt x="119" y="212"/>
                    </a:lnTo>
                    <a:lnTo>
                      <a:pt x="109" y="212"/>
                    </a:lnTo>
                    <a:lnTo>
                      <a:pt x="98" y="212"/>
                    </a:lnTo>
                    <a:lnTo>
                      <a:pt x="88" y="211"/>
                    </a:lnTo>
                    <a:lnTo>
                      <a:pt x="78" y="209"/>
                    </a:lnTo>
                    <a:lnTo>
                      <a:pt x="68" y="206"/>
                    </a:lnTo>
                    <a:lnTo>
                      <a:pt x="60" y="202"/>
                    </a:lnTo>
                    <a:lnTo>
                      <a:pt x="51" y="197"/>
                    </a:lnTo>
                    <a:lnTo>
                      <a:pt x="42" y="191"/>
                    </a:lnTo>
                    <a:lnTo>
                      <a:pt x="34" y="184"/>
                    </a:lnTo>
                    <a:lnTo>
                      <a:pt x="26" y="178"/>
                    </a:lnTo>
                    <a:lnTo>
                      <a:pt x="21" y="170"/>
                    </a:lnTo>
                    <a:lnTo>
                      <a:pt x="14" y="161"/>
                    </a:lnTo>
                    <a:lnTo>
                      <a:pt x="10" y="151"/>
                    </a:lnTo>
                    <a:lnTo>
                      <a:pt x="5" y="142"/>
                    </a:lnTo>
                    <a:lnTo>
                      <a:pt x="3" y="131"/>
                    </a:lnTo>
                    <a:lnTo>
                      <a:pt x="1" y="121"/>
                    </a:lnTo>
                    <a:lnTo>
                      <a:pt x="0" y="110"/>
                    </a:lnTo>
                    <a:lnTo>
                      <a:pt x="0" y="99"/>
                    </a:lnTo>
                    <a:lnTo>
                      <a:pt x="1" y="89"/>
                    </a:lnTo>
                    <a:lnTo>
                      <a:pt x="3" y="79"/>
                    </a:lnTo>
                    <a:lnTo>
                      <a:pt x="6" y="69"/>
                    </a:lnTo>
                    <a:lnTo>
                      <a:pt x="11" y="60"/>
                    </a:lnTo>
                    <a:lnTo>
                      <a:pt x="15" y="51"/>
                    </a:lnTo>
                    <a:lnTo>
                      <a:pt x="21" y="42"/>
                    </a:lnTo>
                    <a:lnTo>
                      <a:pt x="27" y="34"/>
                    </a:lnTo>
                    <a:lnTo>
                      <a:pt x="35" y="27"/>
                    </a:lnTo>
                    <a:lnTo>
                      <a:pt x="43" y="21"/>
                    </a:lnTo>
                    <a:lnTo>
                      <a:pt x="51" y="15"/>
                    </a:lnTo>
                    <a:lnTo>
                      <a:pt x="61" y="10"/>
                    </a:lnTo>
                    <a:lnTo>
                      <a:pt x="71" y="5"/>
                    </a:lnTo>
                    <a:lnTo>
                      <a:pt x="81" y="3"/>
                    </a:lnTo>
                    <a:lnTo>
                      <a:pt x="92" y="1"/>
                    </a:lnTo>
                    <a:lnTo>
                      <a:pt x="102" y="0"/>
                    </a:lnTo>
                    <a:lnTo>
                      <a:pt x="113" y="0"/>
                    </a:lnTo>
                    <a:lnTo>
                      <a:pt x="123" y="1"/>
                    </a:lnTo>
                    <a:lnTo>
                      <a:pt x="133" y="3"/>
                    </a:lnTo>
                    <a:lnTo>
                      <a:pt x="143" y="6"/>
                    </a:lnTo>
                    <a:lnTo>
                      <a:pt x="152" y="11"/>
                    </a:lnTo>
                    <a:lnTo>
                      <a:pt x="162" y="15"/>
                    </a:lnTo>
                    <a:lnTo>
                      <a:pt x="169" y="21"/>
                    </a:lnTo>
                    <a:lnTo>
                      <a:pt x="177" y="27"/>
                    </a:lnTo>
                    <a:lnTo>
                      <a:pt x="185" y="35"/>
                    </a:lnTo>
                    <a:lnTo>
                      <a:pt x="192" y="43"/>
                    </a:lnTo>
                    <a:lnTo>
                      <a:pt x="197" y="52"/>
                    </a:lnTo>
                    <a:lnTo>
                      <a:pt x="201" y="61"/>
                    </a:lnTo>
                    <a:lnTo>
                      <a:pt x="206" y="71"/>
                    </a:lnTo>
                    <a:lnTo>
                      <a:pt x="209" y="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4" name="Freeform 76"/>
              <p:cNvSpPr>
                <a:spLocks/>
              </p:cNvSpPr>
              <p:nvPr/>
            </p:nvSpPr>
            <p:spPr bwMode="auto">
              <a:xfrm>
                <a:off x="1357" y="169"/>
                <a:ext cx="1025" cy="443"/>
              </a:xfrm>
              <a:custGeom>
                <a:avLst/>
                <a:gdLst/>
                <a:ahLst/>
                <a:cxnLst>
                  <a:cxn ang="0">
                    <a:pos x="4095" y="1161"/>
                  </a:cxn>
                  <a:cxn ang="0">
                    <a:pos x="3893" y="1202"/>
                  </a:cxn>
                  <a:cxn ang="0">
                    <a:pos x="3693" y="1237"/>
                  </a:cxn>
                  <a:cxn ang="0">
                    <a:pos x="3497" y="1265"/>
                  </a:cxn>
                  <a:cxn ang="0">
                    <a:pos x="3303" y="1287"/>
                  </a:cxn>
                  <a:cxn ang="0">
                    <a:pos x="3113" y="1301"/>
                  </a:cxn>
                  <a:cxn ang="0">
                    <a:pos x="2928" y="1309"/>
                  </a:cxn>
                  <a:cxn ang="0">
                    <a:pos x="2748" y="1309"/>
                  </a:cxn>
                  <a:cxn ang="0">
                    <a:pos x="2573" y="1304"/>
                  </a:cxn>
                  <a:cxn ang="0">
                    <a:pos x="2404" y="1292"/>
                  </a:cxn>
                  <a:cxn ang="0">
                    <a:pos x="2241" y="1274"/>
                  </a:cxn>
                  <a:cxn ang="0">
                    <a:pos x="2084" y="1250"/>
                  </a:cxn>
                  <a:cxn ang="0">
                    <a:pos x="1936" y="1219"/>
                  </a:cxn>
                  <a:cxn ang="0">
                    <a:pos x="1795" y="1183"/>
                  </a:cxn>
                  <a:cxn ang="0">
                    <a:pos x="1662" y="1141"/>
                  </a:cxn>
                  <a:cxn ang="0">
                    <a:pos x="1538" y="1093"/>
                  </a:cxn>
                  <a:cxn ang="0">
                    <a:pos x="1456" y="1134"/>
                  </a:cxn>
                  <a:cxn ang="0">
                    <a:pos x="1415" y="1272"/>
                  </a:cxn>
                  <a:cxn ang="0">
                    <a:pos x="1381" y="1412"/>
                  </a:cxn>
                  <a:cxn ang="0">
                    <a:pos x="1353" y="1555"/>
                  </a:cxn>
                  <a:cxn ang="0">
                    <a:pos x="1332" y="1699"/>
                  </a:cxn>
                  <a:cxn ang="0">
                    <a:pos x="1318" y="1845"/>
                  </a:cxn>
                  <a:cxn ang="0">
                    <a:pos x="1311" y="1992"/>
                  </a:cxn>
                  <a:cxn ang="0">
                    <a:pos x="1311" y="2139"/>
                  </a:cxn>
                  <a:cxn ang="0">
                    <a:pos x="0" y="3099"/>
                  </a:cxn>
                  <a:cxn ang="0">
                    <a:pos x="1647" y="2701"/>
                  </a:cxn>
                  <a:cxn ang="0">
                    <a:pos x="7175" y="1360"/>
                  </a:cxn>
                  <a:cxn ang="0">
                    <a:pos x="7161" y="1304"/>
                  </a:cxn>
                  <a:cxn ang="0">
                    <a:pos x="7135" y="1206"/>
                  </a:cxn>
                  <a:cxn ang="0">
                    <a:pos x="7105" y="1112"/>
                  </a:cxn>
                  <a:cxn ang="0">
                    <a:pos x="7072" y="1017"/>
                  </a:cxn>
                  <a:cxn ang="0">
                    <a:pos x="7036" y="926"/>
                  </a:cxn>
                  <a:cxn ang="0">
                    <a:pos x="6998" y="834"/>
                  </a:cxn>
                  <a:cxn ang="0">
                    <a:pos x="6957" y="746"/>
                  </a:cxn>
                  <a:cxn ang="0">
                    <a:pos x="6913" y="659"/>
                  </a:cxn>
                  <a:cxn ang="0">
                    <a:pos x="6866" y="574"/>
                  </a:cxn>
                  <a:cxn ang="0">
                    <a:pos x="6818" y="491"/>
                  </a:cxn>
                  <a:cxn ang="0">
                    <a:pos x="6767" y="410"/>
                  </a:cxn>
                  <a:cxn ang="0">
                    <a:pos x="6712" y="331"/>
                  </a:cxn>
                  <a:cxn ang="0">
                    <a:pos x="6657" y="254"/>
                  </a:cxn>
                  <a:cxn ang="0">
                    <a:pos x="6598" y="178"/>
                  </a:cxn>
                  <a:cxn ang="0">
                    <a:pos x="6537" y="105"/>
                  </a:cxn>
                  <a:cxn ang="0">
                    <a:pos x="6475" y="34"/>
                  </a:cxn>
                  <a:cxn ang="0">
                    <a:pos x="6398" y="43"/>
                  </a:cxn>
                  <a:cxn ang="0">
                    <a:pos x="6304" y="131"/>
                  </a:cxn>
                  <a:cxn ang="0">
                    <a:pos x="6203" y="217"/>
                  </a:cxn>
                  <a:cxn ang="0">
                    <a:pos x="6093" y="302"/>
                  </a:cxn>
                  <a:cxn ang="0">
                    <a:pos x="5977" y="384"/>
                  </a:cxn>
                  <a:cxn ang="0">
                    <a:pos x="5853" y="464"/>
                  </a:cxn>
                  <a:cxn ang="0">
                    <a:pos x="5722" y="544"/>
                  </a:cxn>
                  <a:cxn ang="0">
                    <a:pos x="5585" y="619"/>
                  </a:cxn>
                  <a:cxn ang="0">
                    <a:pos x="5441" y="693"/>
                  </a:cxn>
                  <a:cxn ang="0">
                    <a:pos x="5293" y="764"/>
                  </a:cxn>
                  <a:cxn ang="0">
                    <a:pos x="5137" y="831"/>
                  </a:cxn>
                  <a:cxn ang="0">
                    <a:pos x="4978" y="896"/>
                  </a:cxn>
                  <a:cxn ang="0">
                    <a:pos x="4812" y="956"/>
                  </a:cxn>
                  <a:cxn ang="0">
                    <a:pos x="4642" y="1012"/>
                  </a:cxn>
                  <a:cxn ang="0">
                    <a:pos x="4468" y="1065"/>
                  </a:cxn>
                  <a:cxn ang="0">
                    <a:pos x="4288" y="1114"/>
                  </a:cxn>
                </a:cxnLst>
                <a:rect l="0" t="0" r="r" b="b"/>
                <a:pathLst>
                  <a:path w="7176" h="3099">
                    <a:moveTo>
                      <a:pt x="4197" y="1136"/>
                    </a:moveTo>
                    <a:lnTo>
                      <a:pt x="4095" y="1161"/>
                    </a:lnTo>
                    <a:lnTo>
                      <a:pt x="3994" y="1182"/>
                    </a:lnTo>
                    <a:lnTo>
                      <a:pt x="3893" y="1202"/>
                    </a:lnTo>
                    <a:lnTo>
                      <a:pt x="3793" y="1221"/>
                    </a:lnTo>
                    <a:lnTo>
                      <a:pt x="3693" y="1237"/>
                    </a:lnTo>
                    <a:lnTo>
                      <a:pt x="3595" y="1252"/>
                    </a:lnTo>
                    <a:lnTo>
                      <a:pt x="3497" y="1265"/>
                    </a:lnTo>
                    <a:lnTo>
                      <a:pt x="3400" y="1276"/>
                    </a:lnTo>
                    <a:lnTo>
                      <a:pt x="3303" y="1287"/>
                    </a:lnTo>
                    <a:lnTo>
                      <a:pt x="3208" y="1294"/>
                    </a:lnTo>
                    <a:lnTo>
                      <a:pt x="3113" y="1301"/>
                    </a:lnTo>
                    <a:lnTo>
                      <a:pt x="3020" y="1305"/>
                    </a:lnTo>
                    <a:lnTo>
                      <a:pt x="2928" y="1309"/>
                    </a:lnTo>
                    <a:lnTo>
                      <a:pt x="2837" y="1310"/>
                    </a:lnTo>
                    <a:lnTo>
                      <a:pt x="2748" y="1309"/>
                    </a:lnTo>
                    <a:lnTo>
                      <a:pt x="2660" y="1308"/>
                    </a:lnTo>
                    <a:lnTo>
                      <a:pt x="2573" y="1304"/>
                    </a:lnTo>
                    <a:lnTo>
                      <a:pt x="2488" y="1299"/>
                    </a:lnTo>
                    <a:lnTo>
                      <a:pt x="2404" y="1292"/>
                    </a:lnTo>
                    <a:lnTo>
                      <a:pt x="2321" y="1283"/>
                    </a:lnTo>
                    <a:lnTo>
                      <a:pt x="2241" y="1274"/>
                    </a:lnTo>
                    <a:lnTo>
                      <a:pt x="2162" y="1262"/>
                    </a:lnTo>
                    <a:lnTo>
                      <a:pt x="2084" y="1250"/>
                    </a:lnTo>
                    <a:lnTo>
                      <a:pt x="2010" y="1235"/>
                    </a:lnTo>
                    <a:lnTo>
                      <a:pt x="1936" y="1219"/>
                    </a:lnTo>
                    <a:lnTo>
                      <a:pt x="1865" y="1202"/>
                    </a:lnTo>
                    <a:lnTo>
                      <a:pt x="1795" y="1183"/>
                    </a:lnTo>
                    <a:lnTo>
                      <a:pt x="1727" y="1162"/>
                    </a:lnTo>
                    <a:lnTo>
                      <a:pt x="1662" y="1141"/>
                    </a:lnTo>
                    <a:lnTo>
                      <a:pt x="1599" y="1117"/>
                    </a:lnTo>
                    <a:lnTo>
                      <a:pt x="1538" y="1093"/>
                    </a:lnTo>
                    <a:lnTo>
                      <a:pt x="1480" y="1066"/>
                    </a:lnTo>
                    <a:lnTo>
                      <a:pt x="1456" y="1134"/>
                    </a:lnTo>
                    <a:lnTo>
                      <a:pt x="1435" y="1203"/>
                    </a:lnTo>
                    <a:lnTo>
                      <a:pt x="1415" y="1272"/>
                    </a:lnTo>
                    <a:lnTo>
                      <a:pt x="1398" y="1342"/>
                    </a:lnTo>
                    <a:lnTo>
                      <a:pt x="1381" y="1412"/>
                    </a:lnTo>
                    <a:lnTo>
                      <a:pt x="1367" y="1484"/>
                    </a:lnTo>
                    <a:lnTo>
                      <a:pt x="1353" y="1555"/>
                    </a:lnTo>
                    <a:lnTo>
                      <a:pt x="1341" y="1626"/>
                    </a:lnTo>
                    <a:lnTo>
                      <a:pt x="1332" y="1699"/>
                    </a:lnTo>
                    <a:lnTo>
                      <a:pt x="1323" y="1771"/>
                    </a:lnTo>
                    <a:lnTo>
                      <a:pt x="1318" y="1845"/>
                    </a:lnTo>
                    <a:lnTo>
                      <a:pt x="1313" y="1918"/>
                    </a:lnTo>
                    <a:lnTo>
                      <a:pt x="1311" y="1992"/>
                    </a:lnTo>
                    <a:lnTo>
                      <a:pt x="1310" y="2065"/>
                    </a:lnTo>
                    <a:lnTo>
                      <a:pt x="1311" y="2139"/>
                    </a:lnTo>
                    <a:lnTo>
                      <a:pt x="1314" y="2213"/>
                    </a:lnTo>
                    <a:lnTo>
                      <a:pt x="0" y="3099"/>
                    </a:lnTo>
                    <a:lnTo>
                      <a:pt x="1395" y="2761"/>
                    </a:lnTo>
                    <a:lnTo>
                      <a:pt x="1647" y="2701"/>
                    </a:lnTo>
                    <a:lnTo>
                      <a:pt x="7176" y="1367"/>
                    </a:lnTo>
                    <a:lnTo>
                      <a:pt x="7175" y="1360"/>
                    </a:lnTo>
                    <a:lnTo>
                      <a:pt x="7174" y="1353"/>
                    </a:lnTo>
                    <a:lnTo>
                      <a:pt x="7161" y="1304"/>
                    </a:lnTo>
                    <a:lnTo>
                      <a:pt x="7148" y="1255"/>
                    </a:lnTo>
                    <a:lnTo>
                      <a:pt x="7135" y="1206"/>
                    </a:lnTo>
                    <a:lnTo>
                      <a:pt x="7120" y="1158"/>
                    </a:lnTo>
                    <a:lnTo>
                      <a:pt x="7105" y="1112"/>
                    </a:lnTo>
                    <a:lnTo>
                      <a:pt x="7088" y="1064"/>
                    </a:lnTo>
                    <a:lnTo>
                      <a:pt x="7072" y="1017"/>
                    </a:lnTo>
                    <a:lnTo>
                      <a:pt x="7055" y="971"/>
                    </a:lnTo>
                    <a:lnTo>
                      <a:pt x="7036" y="926"/>
                    </a:lnTo>
                    <a:lnTo>
                      <a:pt x="7017" y="880"/>
                    </a:lnTo>
                    <a:lnTo>
                      <a:pt x="6998" y="834"/>
                    </a:lnTo>
                    <a:lnTo>
                      <a:pt x="6978" y="790"/>
                    </a:lnTo>
                    <a:lnTo>
                      <a:pt x="6957" y="746"/>
                    </a:lnTo>
                    <a:lnTo>
                      <a:pt x="6935" y="703"/>
                    </a:lnTo>
                    <a:lnTo>
                      <a:pt x="6913" y="659"/>
                    </a:lnTo>
                    <a:lnTo>
                      <a:pt x="6891" y="616"/>
                    </a:lnTo>
                    <a:lnTo>
                      <a:pt x="6866" y="574"/>
                    </a:lnTo>
                    <a:lnTo>
                      <a:pt x="6843" y="532"/>
                    </a:lnTo>
                    <a:lnTo>
                      <a:pt x="6818" y="491"/>
                    </a:lnTo>
                    <a:lnTo>
                      <a:pt x="6792" y="450"/>
                    </a:lnTo>
                    <a:lnTo>
                      <a:pt x="6767" y="410"/>
                    </a:lnTo>
                    <a:lnTo>
                      <a:pt x="6740" y="370"/>
                    </a:lnTo>
                    <a:lnTo>
                      <a:pt x="6712" y="331"/>
                    </a:lnTo>
                    <a:lnTo>
                      <a:pt x="6685" y="292"/>
                    </a:lnTo>
                    <a:lnTo>
                      <a:pt x="6657" y="254"/>
                    </a:lnTo>
                    <a:lnTo>
                      <a:pt x="6628" y="216"/>
                    </a:lnTo>
                    <a:lnTo>
                      <a:pt x="6598" y="178"/>
                    </a:lnTo>
                    <a:lnTo>
                      <a:pt x="6568" y="141"/>
                    </a:lnTo>
                    <a:lnTo>
                      <a:pt x="6537" y="105"/>
                    </a:lnTo>
                    <a:lnTo>
                      <a:pt x="6506" y="69"/>
                    </a:lnTo>
                    <a:lnTo>
                      <a:pt x="6475" y="34"/>
                    </a:lnTo>
                    <a:lnTo>
                      <a:pt x="6443" y="0"/>
                    </a:lnTo>
                    <a:lnTo>
                      <a:pt x="6398" y="43"/>
                    </a:lnTo>
                    <a:lnTo>
                      <a:pt x="6353" y="87"/>
                    </a:lnTo>
                    <a:lnTo>
                      <a:pt x="6304" y="131"/>
                    </a:lnTo>
                    <a:lnTo>
                      <a:pt x="6254" y="174"/>
                    </a:lnTo>
                    <a:lnTo>
                      <a:pt x="6203" y="217"/>
                    </a:lnTo>
                    <a:lnTo>
                      <a:pt x="6149" y="259"/>
                    </a:lnTo>
                    <a:lnTo>
                      <a:pt x="6093" y="302"/>
                    </a:lnTo>
                    <a:lnTo>
                      <a:pt x="6036" y="343"/>
                    </a:lnTo>
                    <a:lnTo>
                      <a:pt x="5977" y="384"/>
                    </a:lnTo>
                    <a:lnTo>
                      <a:pt x="5915" y="424"/>
                    </a:lnTo>
                    <a:lnTo>
                      <a:pt x="5853" y="464"/>
                    </a:lnTo>
                    <a:lnTo>
                      <a:pt x="5788" y="505"/>
                    </a:lnTo>
                    <a:lnTo>
                      <a:pt x="5722" y="544"/>
                    </a:lnTo>
                    <a:lnTo>
                      <a:pt x="5654" y="581"/>
                    </a:lnTo>
                    <a:lnTo>
                      <a:pt x="5585" y="619"/>
                    </a:lnTo>
                    <a:lnTo>
                      <a:pt x="5514" y="656"/>
                    </a:lnTo>
                    <a:lnTo>
                      <a:pt x="5441" y="693"/>
                    </a:lnTo>
                    <a:lnTo>
                      <a:pt x="5368" y="728"/>
                    </a:lnTo>
                    <a:lnTo>
                      <a:pt x="5293" y="764"/>
                    </a:lnTo>
                    <a:lnTo>
                      <a:pt x="5216" y="798"/>
                    </a:lnTo>
                    <a:lnTo>
                      <a:pt x="5137" y="831"/>
                    </a:lnTo>
                    <a:lnTo>
                      <a:pt x="5059" y="863"/>
                    </a:lnTo>
                    <a:lnTo>
                      <a:pt x="4978" y="896"/>
                    </a:lnTo>
                    <a:lnTo>
                      <a:pt x="4896" y="926"/>
                    </a:lnTo>
                    <a:lnTo>
                      <a:pt x="4812" y="956"/>
                    </a:lnTo>
                    <a:lnTo>
                      <a:pt x="4727" y="985"/>
                    </a:lnTo>
                    <a:lnTo>
                      <a:pt x="4642" y="1012"/>
                    </a:lnTo>
                    <a:lnTo>
                      <a:pt x="4555" y="1039"/>
                    </a:lnTo>
                    <a:lnTo>
                      <a:pt x="4468" y="1065"/>
                    </a:lnTo>
                    <a:lnTo>
                      <a:pt x="4378" y="1090"/>
                    </a:lnTo>
                    <a:lnTo>
                      <a:pt x="4288" y="1114"/>
                    </a:lnTo>
                    <a:lnTo>
                      <a:pt x="4197" y="1136"/>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3" name="Freeform 75"/>
              <p:cNvSpPr>
                <a:spLocks noEditPoints="1"/>
              </p:cNvSpPr>
              <p:nvPr/>
            </p:nvSpPr>
            <p:spPr bwMode="auto">
              <a:xfrm>
                <a:off x="1349" y="149"/>
                <a:ext cx="1050" cy="476"/>
              </a:xfrm>
              <a:custGeom>
                <a:avLst/>
                <a:gdLst/>
                <a:ahLst/>
                <a:cxnLst>
                  <a:cxn ang="0">
                    <a:pos x="1360" y="1453"/>
                  </a:cxn>
                  <a:cxn ang="0">
                    <a:pos x="1295" y="1805"/>
                  </a:cxn>
                  <a:cxn ang="0">
                    <a:pos x="1272" y="2159"/>
                  </a:cxn>
                  <a:cxn ang="0">
                    <a:pos x="1129" y="2400"/>
                  </a:cxn>
                  <a:cxn ang="0">
                    <a:pos x="609" y="2750"/>
                  </a:cxn>
                  <a:cxn ang="0">
                    <a:pos x="111" y="3085"/>
                  </a:cxn>
                  <a:cxn ang="0">
                    <a:pos x="7347" y="1581"/>
                  </a:cxn>
                  <a:cxn ang="0">
                    <a:pos x="7269" y="1278"/>
                  </a:cxn>
                  <a:cxn ang="0">
                    <a:pos x="7184" y="1041"/>
                  </a:cxn>
                  <a:cxn ang="0">
                    <a:pos x="7081" y="813"/>
                  </a:cxn>
                  <a:cxn ang="0">
                    <a:pos x="6961" y="593"/>
                  </a:cxn>
                  <a:cxn ang="0">
                    <a:pos x="6823" y="384"/>
                  </a:cxn>
                  <a:cxn ang="0">
                    <a:pos x="6668" y="187"/>
                  </a:cxn>
                  <a:cxn ang="0">
                    <a:pos x="6427" y="73"/>
                  </a:cxn>
                  <a:cxn ang="0">
                    <a:pos x="6185" y="291"/>
                  </a:cxn>
                  <a:cxn ang="0">
                    <a:pos x="5898" y="496"/>
                  </a:cxn>
                  <a:cxn ang="0">
                    <a:pos x="5568" y="688"/>
                  </a:cxn>
                  <a:cxn ang="0">
                    <a:pos x="5206" y="860"/>
                  </a:cxn>
                  <a:cxn ang="0">
                    <a:pos x="4813" y="1012"/>
                  </a:cxn>
                  <a:cxn ang="0">
                    <a:pos x="4400" y="1140"/>
                  </a:cxn>
                  <a:cxn ang="0">
                    <a:pos x="3940" y="1246"/>
                  </a:cxn>
                  <a:cxn ang="0">
                    <a:pos x="3468" y="1318"/>
                  </a:cxn>
                  <a:cxn ang="0">
                    <a:pos x="3010" y="1351"/>
                  </a:cxn>
                  <a:cxn ang="0">
                    <a:pos x="2577" y="1345"/>
                  </a:cxn>
                  <a:cxn ang="0">
                    <a:pos x="2178" y="1299"/>
                  </a:cxn>
                  <a:cxn ang="0">
                    <a:pos x="1822" y="1215"/>
                  </a:cxn>
                  <a:cxn ang="0">
                    <a:pos x="1477" y="1074"/>
                  </a:cxn>
                  <a:cxn ang="0">
                    <a:pos x="1463" y="2286"/>
                  </a:cxn>
                  <a:cxn ang="0">
                    <a:pos x="1473" y="1968"/>
                  </a:cxn>
                  <a:cxn ang="0">
                    <a:pos x="1520" y="1651"/>
                  </a:cxn>
                  <a:cxn ang="0">
                    <a:pos x="1601" y="1338"/>
                  </a:cxn>
                  <a:cxn ang="0">
                    <a:pos x="1934" y="1445"/>
                  </a:cxn>
                  <a:cxn ang="0">
                    <a:pos x="2308" y="1514"/>
                  </a:cxn>
                  <a:cxn ang="0">
                    <a:pos x="2716" y="1547"/>
                  </a:cxn>
                  <a:cxn ang="0">
                    <a:pos x="3152" y="1541"/>
                  </a:cxn>
                  <a:cxn ang="0">
                    <a:pos x="3610" y="1499"/>
                  </a:cxn>
                  <a:cxn ang="0">
                    <a:pos x="4082" y="1416"/>
                  </a:cxn>
                  <a:cxn ang="0">
                    <a:pos x="4528" y="1307"/>
                  </a:cxn>
                  <a:cxn ang="0">
                    <a:pos x="4936" y="1177"/>
                  </a:cxn>
                  <a:cxn ang="0">
                    <a:pos x="5320" y="1024"/>
                  </a:cxn>
                  <a:cxn ang="0">
                    <a:pos x="5676" y="852"/>
                  </a:cxn>
                  <a:cxn ang="0">
                    <a:pos x="5999" y="662"/>
                  </a:cxn>
                  <a:cxn ang="0">
                    <a:pos x="6286" y="457"/>
                  </a:cxn>
                  <a:cxn ang="0">
                    <a:pos x="6515" y="315"/>
                  </a:cxn>
                  <a:cxn ang="0">
                    <a:pos x="6643" y="476"/>
                  </a:cxn>
                  <a:cxn ang="0">
                    <a:pos x="6760" y="647"/>
                  </a:cxn>
                  <a:cxn ang="0">
                    <a:pos x="6864" y="825"/>
                  </a:cxn>
                  <a:cxn ang="0">
                    <a:pos x="6955" y="1010"/>
                  </a:cxn>
                  <a:cxn ang="0">
                    <a:pos x="7032" y="1201"/>
                  </a:cxn>
                  <a:cxn ang="0">
                    <a:pos x="7097" y="1398"/>
                  </a:cxn>
                  <a:cxn ang="0">
                    <a:pos x="6061" y="1690"/>
                  </a:cxn>
                  <a:cxn ang="0">
                    <a:pos x="3330" y="2350"/>
                  </a:cxn>
                  <a:cxn ang="0">
                    <a:pos x="949" y="2924"/>
                  </a:cxn>
                  <a:cxn ang="0">
                    <a:pos x="783" y="2868"/>
                  </a:cxn>
                  <a:cxn ang="0">
                    <a:pos x="1137" y="2629"/>
                  </a:cxn>
                  <a:cxn ang="0">
                    <a:pos x="1376" y="2468"/>
                  </a:cxn>
                </a:cxnLst>
                <a:rect l="0" t="0" r="r" b="b"/>
                <a:pathLst>
                  <a:path w="7347" h="3336">
                    <a:moveTo>
                      <a:pt x="1442" y="1176"/>
                    </a:moveTo>
                    <a:lnTo>
                      <a:pt x="1418" y="1245"/>
                    </a:lnTo>
                    <a:lnTo>
                      <a:pt x="1397" y="1314"/>
                    </a:lnTo>
                    <a:lnTo>
                      <a:pt x="1377" y="1384"/>
                    </a:lnTo>
                    <a:lnTo>
                      <a:pt x="1360" y="1453"/>
                    </a:lnTo>
                    <a:lnTo>
                      <a:pt x="1343" y="1523"/>
                    </a:lnTo>
                    <a:lnTo>
                      <a:pt x="1329" y="1593"/>
                    </a:lnTo>
                    <a:lnTo>
                      <a:pt x="1316" y="1664"/>
                    </a:lnTo>
                    <a:lnTo>
                      <a:pt x="1305" y="1734"/>
                    </a:lnTo>
                    <a:lnTo>
                      <a:pt x="1295" y="1805"/>
                    </a:lnTo>
                    <a:lnTo>
                      <a:pt x="1288" y="1875"/>
                    </a:lnTo>
                    <a:lnTo>
                      <a:pt x="1281" y="1946"/>
                    </a:lnTo>
                    <a:lnTo>
                      <a:pt x="1276" y="2017"/>
                    </a:lnTo>
                    <a:lnTo>
                      <a:pt x="1273" y="2088"/>
                    </a:lnTo>
                    <a:lnTo>
                      <a:pt x="1272" y="2159"/>
                    </a:lnTo>
                    <a:lnTo>
                      <a:pt x="1272" y="2231"/>
                    </a:lnTo>
                    <a:lnTo>
                      <a:pt x="1274" y="2302"/>
                    </a:lnTo>
                    <a:lnTo>
                      <a:pt x="1248" y="2320"/>
                    </a:lnTo>
                    <a:lnTo>
                      <a:pt x="1198" y="2353"/>
                    </a:lnTo>
                    <a:lnTo>
                      <a:pt x="1129" y="2400"/>
                    </a:lnTo>
                    <a:lnTo>
                      <a:pt x="1044" y="2457"/>
                    </a:lnTo>
                    <a:lnTo>
                      <a:pt x="945" y="2523"/>
                    </a:lnTo>
                    <a:lnTo>
                      <a:pt x="837" y="2596"/>
                    </a:lnTo>
                    <a:lnTo>
                      <a:pt x="724" y="2672"/>
                    </a:lnTo>
                    <a:lnTo>
                      <a:pt x="609" y="2750"/>
                    </a:lnTo>
                    <a:lnTo>
                      <a:pt x="493" y="2828"/>
                    </a:lnTo>
                    <a:lnTo>
                      <a:pt x="384" y="2901"/>
                    </a:lnTo>
                    <a:lnTo>
                      <a:pt x="280" y="2971"/>
                    </a:lnTo>
                    <a:lnTo>
                      <a:pt x="188" y="3033"/>
                    </a:lnTo>
                    <a:lnTo>
                      <a:pt x="111" y="3085"/>
                    </a:lnTo>
                    <a:lnTo>
                      <a:pt x="52" y="3125"/>
                    </a:lnTo>
                    <a:lnTo>
                      <a:pt x="13" y="3151"/>
                    </a:lnTo>
                    <a:lnTo>
                      <a:pt x="0" y="3160"/>
                    </a:lnTo>
                    <a:lnTo>
                      <a:pt x="76" y="3336"/>
                    </a:lnTo>
                    <a:lnTo>
                      <a:pt x="7347" y="1581"/>
                    </a:lnTo>
                    <a:lnTo>
                      <a:pt x="7322" y="1472"/>
                    </a:lnTo>
                    <a:lnTo>
                      <a:pt x="7310" y="1423"/>
                    </a:lnTo>
                    <a:lnTo>
                      <a:pt x="7296" y="1375"/>
                    </a:lnTo>
                    <a:lnTo>
                      <a:pt x="7283" y="1326"/>
                    </a:lnTo>
                    <a:lnTo>
                      <a:pt x="7269" y="1278"/>
                    </a:lnTo>
                    <a:lnTo>
                      <a:pt x="7253" y="1230"/>
                    </a:lnTo>
                    <a:lnTo>
                      <a:pt x="7238" y="1182"/>
                    </a:lnTo>
                    <a:lnTo>
                      <a:pt x="7220" y="1136"/>
                    </a:lnTo>
                    <a:lnTo>
                      <a:pt x="7203" y="1088"/>
                    </a:lnTo>
                    <a:lnTo>
                      <a:pt x="7184" y="1041"/>
                    </a:lnTo>
                    <a:lnTo>
                      <a:pt x="7166" y="995"/>
                    </a:lnTo>
                    <a:lnTo>
                      <a:pt x="7146" y="948"/>
                    </a:lnTo>
                    <a:lnTo>
                      <a:pt x="7126" y="903"/>
                    </a:lnTo>
                    <a:lnTo>
                      <a:pt x="7103" y="857"/>
                    </a:lnTo>
                    <a:lnTo>
                      <a:pt x="7081" y="813"/>
                    </a:lnTo>
                    <a:lnTo>
                      <a:pt x="7059" y="768"/>
                    </a:lnTo>
                    <a:lnTo>
                      <a:pt x="7036" y="723"/>
                    </a:lnTo>
                    <a:lnTo>
                      <a:pt x="7011" y="680"/>
                    </a:lnTo>
                    <a:lnTo>
                      <a:pt x="6987" y="637"/>
                    </a:lnTo>
                    <a:lnTo>
                      <a:pt x="6961" y="593"/>
                    </a:lnTo>
                    <a:lnTo>
                      <a:pt x="6935" y="551"/>
                    </a:lnTo>
                    <a:lnTo>
                      <a:pt x="6908" y="508"/>
                    </a:lnTo>
                    <a:lnTo>
                      <a:pt x="6881" y="466"/>
                    </a:lnTo>
                    <a:lnTo>
                      <a:pt x="6852" y="425"/>
                    </a:lnTo>
                    <a:lnTo>
                      <a:pt x="6823" y="384"/>
                    </a:lnTo>
                    <a:lnTo>
                      <a:pt x="6793" y="344"/>
                    </a:lnTo>
                    <a:lnTo>
                      <a:pt x="6763" y="303"/>
                    </a:lnTo>
                    <a:lnTo>
                      <a:pt x="6732" y="264"/>
                    </a:lnTo>
                    <a:lnTo>
                      <a:pt x="6700" y="226"/>
                    </a:lnTo>
                    <a:lnTo>
                      <a:pt x="6668" y="187"/>
                    </a:lnTo>
                    <a:lnTo>
                      <a:pt x="6634" y="149"/>
                    </a:lnTo>
                    <a:lnTo>
                      <a:pt x="6601" y="111"/>
                    </a:lnTo>
                    <a:lnTo>
                      <a:pt x="6567" y="74"/>
                    </a:lnTo>
                    <a:lnTo>
                      <a:pt x="6498" y="0"/>
                    </a:lnTo>
                    <a:lnTo>
                      <a:pt x="6427" y="73"/>
                    </a:lnTo>
                    <a:lnTo>
                      <a:pt x="6383" y="117"/>
                    </a:lnTo>
                    <a:lnTo>
                      <a:pt x="6336" y="162"/>
                    </a:lnTo>
                    <a:lnTo>
                      <a:pt x="6288" y="205"/>
                    </a:lnTo>
                    <a:lnTo>
                      <a:pt x="6238" y="248"/>
                    </a:lnTo>
                    <a:lnTo>
                      <a:pt x="6185" y="291"/>
                    </a:lnTo>
                    <a:lnTo>
                      <a:pt x="6132" y="332"/>
                    </a:lnTo>
                    <a:lnTo>
                      <a:pt x="6075" y="375"/>
                    </a:lnTo>
                    <a:lnTo>
                      <a:pt x="6018" y="416"/>
                    </a:lnTo>
                    <a:lnTo>
                      <a:pt x="5959" y="456"/>
                    </a:lnTo>
                    <a:lnTo>
                      <a:pt x="5898" y="496"/>
                    </a:lnTo>
                    <a:lnTo>
                      <a:pt x="5835" y="536"/>
                    </a:lnTo>
                    <a:lnTo>
                      <a:pt x="5770" y="574"/>
                    </a:lnTo>
                    <a:lnTo>
                      <a:pt x="5705" y="613"/>
                    </a:lnTo>
                    <a:lnTo>
                      <a:pt x="5637" y="650"/>
                    </a:lnTo>
                    <a:lnTo>
                      <a:pt x="5568" y="688"/>
                    </a:lnTo>
                    <a:lnTo>
                      <a:pt x="5499" y="723"/>
                    </a:lnTo>
                    <a:lnTo>
                      <a:pt x="5428" y="759"/>
                    </a:lnTo>
                    <a:lnTo>
                      <a:pt x="5354" y="794"/>
                    </a:lnTo>
                    <a:lnTo>
                      <a:pt x="5280" y="827"/>
                    </a:lnTo>
                    <a:lnTo>
                      <a:pt x="5206" y="860"/>
                    </a:lnTo>
                    <a:lnTo>
                      <a:pt x="5129" y="893"/>
                    </a:lnTo>
                    <a:lnTo>
                      <a:pt x="5052" y="924"/>
                    </a:lnTo>
                    <a:lnTo>
                      <a:pt x="4973" y="954"/>
                    </a:lnTo>
                    <a:lnTo>
                      <a:pt x="4894" y="983"/>
                    </a:lnTo>
                    <a:lnTo>
                      <a:pt x="4813" y="1012"/>
                    </a:lnTo>
                    <a:lnTo>
                      <a:pt x="4732" y="1040"/>
                    </a:lnTo>
                    <a:lnTo>
                      <a:pt x="4650" y="1066"/>
                    </a:lnTo>
                    <a:lnTo>
                      <a:pt x="4567" y="1092"/>
                    </a:lnTo>
                    <a:lnTo>
                      <a:pt x="4484" y="1117"/>
                    </a:lnTo>
                    <a:lnTo>
                      <a:pt x="4400" y="1140"/>
                    </a:lnTo>
                    <a:lnTo>
                      <a:pt x="4314" y="1162"/>
                    </a:lnTo>
                    <a:lnTo>
                      <a:pt x="4229" y="1183"/>
                    </a:lnTo>
                    <a:lnTo>
                      <a:pt x="4132" y="1206"/>
                    </a:lnTo>
                    <a:lnTo>
                      <a:pt x="4037" y="1227"/>
                    </a:lnTo>
                    <a:lnTo>
                      <a:pt x="3940" y="1246"/>
                    </a:lnTo>
                    <a:lnTo>
                      <a:pt x="3845" y="1264"/>
                    </a:lnTo>
                    <a:lnTo>
                      <a:pt x="3751" y="1279"/>
                    </a:lnTo>
                    <a:lnTo>
                      <a:pt x="3655" y="1294"/>
                    </a:lnTo>
                    <a:lnTo>
                      <a:pt x="3561" y="1307"/>
                    </a:lnTo>
                    <a:lnTo>
                      <a:pt x="3468" y="1318"/>
                    </a:lnTo>
                    <a:lnTo>
                      <a:pt x="3375" y="1328"/>
                    </a:lnTo>
                    <a:lnTo>
                      <a:pt x="3283" y="1336"/>
                    </a:lnTo>
                    <a:lnTo>
                      <a:pt x="3191" y="1343"/>
                    </a:lnTo>
                    <a:lnTo>
                      <a:pt x="3100" y="1347"/>
                    </a:lnTo>
                    <a:lnTo>
                      <a:pt x="3010" y="1351"/>
                    </a:lnTo>
                    <a:lnTo>
                      <a:pt x="2921" y="1353"/>
                    </a:lnTo>
                    <a:lnTo>
                      <a:pt x="2834" y="1353"/>
                    </a:lnTo>
                    <a:lnTo>
                      <a:pt x="2747" y="1352"/>
                    </a:lnTo>
                    <a:lnTo>
                      <a:pt x="2662" y="1349"/>
                    </a:lnTo>
                    <a:lnTo>
                      <a:pt x="2577" y="1345"/>
                    </a:lnTo>
                    <a:lnTo>
                      <a:pt x="2494" y="1338"/>
                    </a:lnTo>
                    <a:lnTo>
                      <a:pt x="2413" y="1332"/>
                    </a:lnTo>
                    <a:lnTo>
                      <a:pt x="2333" y="1322"/>
                    </a:lnTo>
                    <a:lnTo>
                      <a:pt x="2255" y="1312"/>
                    </a:lnTo>
                    <a:lnTo>
                      <a:pt x="2178" y="1299"/>
                    </a:lnTo>
                    <a:lnTo>
                      <a:pt x="2104" y="1285"/>
                    </a:lnTo>
                    <a:lnTo>
                      <a:pt x="2031" y="1270"/>
                    </a:lnTo>
                    <a:lnTo>
                      <a:pt x="1960" y="1254"/>
                    </a:lnTo>
                    <a:lnTo>
                      <a:pt x="1890" y="1235"/>
                    </a:lnTo>
                    <a:lnTo>
                      <a:pt x="1822" y="1215"/>
                    </a:lnTo>
                    <a:lnTo>
                      <a:pt x="1757" y="1193"/>
                    </a:lnTo>
                    <a:lnTo>
                      <a:pt x="1695" y="1170"/>
                    </a:lnTo>
                    <a:lnTo>
                      <a:pt x="1634" y="1146"/>
                    </a:lnTo>
                    <a:lnTo>
                      <a:pt x="1575" y="1120"/>
                    </a:lnTo>
                    <a:lnTo>
                      <a:pt x="1477" y="1074"/>
                    </a:lnTo>
                    <a:lnTo>
                      <a:pt x="1442" y="1176"/>
                    </a:lnTo>
                    <a:close/>
                    <a:moveTo>
                      <a:pt x="1423" y="2437"/>
                    </a:moveTo>
                    <a:lnTo>
                      <a:pt x="1469" y="2405"/>
                    </a:lnTo>
                    <a:lnTo>
                      <a:pt x="1466" y="2350"/>
                    </a:lnTo>
                    <a:lnTo>
                      <a:pt x="1463" y="2286"/>
                    </a:lnTo>
                    <a:lnTo>
                      <a:pt x="1462" y="2223"/>
                    </a:lnTo>
                    <a:lnTo>
                      <a:pt x="1463" y="2159"/>
                    </a:lnTo>
                    <a:lnTo>
                      <a:pt x="1464" y="2095"/>
                    </a:lnTo>
                    <a:lnTo>
                      <a:pt x="1468" y="2031"/>
                    </a:lnTo>
                    <a:lnTo>
                      <a:pt x="1473" y="1968"/>
                    </a:lnTo>
                    <a:lnTo>
                      <a:pt x="1479" y="1904"/>
                    </a:lnTo>
                    <a:lnTo>
                      <a:pt x="1487" y="1841"/>
                    </a:lnTo>
                    <a:lnTo>
                      <a:pt x="1497" y="1778"/>
                    </a:lnTo>
                    <a:lnTo>
                      <a:pt x="1508" y="1715"/>
                    </a:lnTo>
                    <a:lnTo>
                      <a:pt x="1520" y="1651"/>
                    </a:lnTo>
                    <a:lnTo>
                      <a:pt x="1534" y="1589"/>
                    </a:lnTo>
                    <a:lnTo>
                      <a:pt x="1548" y="1527"/>
                    </a:lnTo>
                    <a:lnTo>
                      <a:pt x="1565" y="1463"/>
                    </a:lnTo>
                    <a:lnTo>
                      <a:pt x="1583" y="1401"/>
                    </a:lnTo>
                    <a:lnTo>
                      <a:pt x="1601" y="1338"/>
                    </a:lnTo>
                    <a:lnTo>
                      <a:pt x="1665" y="1363"/>
                    </a:lnTo>
                    <a:lnTo>
                      <a:pt x="1729" y="1386"/>
                    </a:lnTo>
                    <a:lnTo>
                      <a:pt x="1795" y="1407"/>
                    </a:lnTo>
                    <a:lnTo>
                      <a:pt x="1864" y="1426"/>
                    </a:lnTo>
                    <a:lnTo>
                      <a:pt x="1934" y="1445"/>
                    </a:lnTo>
                    <a:lnTo>
                      <a:pt x="2006" y="1462"/>
                    </a:lnTo>
                    <a:lnTo>
                      <a:pt x="2079" y="1478"/>
                    </a:lnTo>
                    <a:lnTo>
                      <a:pt x="2154" y="1491"/>
                    </a:lnTo>
                    <a:lnTo>
                      <a:pt x="2230" y="1503"/>
                    </a:lnTo>
                    <a:lnTo>
                      <a:pt x="2308" y="1514"/>
                    </a:lnTo>
                    <a:lnTo>
                      <a:pt x="2387" y="1524"/>
                    </a:lnTo>
                    <a:lnTo>
                      <a:pt x="2468" y="1532"/>
                    </a:lnTo>
                    <a:lnTo>
                      <a:pt x="2549" y="1539"/>
                    </a:lnTo>
                    <a:lnTo>
                      <a:pt x="2632" y="1543"/>
                    </a:lnTo>
                    <a:lnTo>
                      <a:pt x="2716" y="1547"/>
                    </a:lnTo>
                    <a:lnTo>
                      <a:pt x="2801" y="1549"/>
                    </a:lnTo>
                    <a:lnTo>
                      <a:pt x="2888" y="1549"/>
                    </a:lnTo>
                    <a:lnTo>
                      <a:pt x="2974" y="1548"/>
                    </a:lnTo>
                    <a:lnTo>
                      <a:pt x="3063" y="1545"/>
                    </a:lnTo>
                    <a:lnTo>
                      <a:pt x="3152" y="1541"/>
                    </a:lnTo>
                    <a:lnTo>
                      <a:pt x="3242" y="1535"/>
                    </a:lnTo>
                    <a:lnTo>
                      <a:pt x="3333" y="1529"/>
                    </a:lnTo>
                    <a:lnTo>
                      <a:pt x="3425" y="1520"/>
                    </a:lnTo>
                    <a:lnTo>
                      <a:pt x="3517" y="1510"/>
                    </a:lnTo>
                    <a:lnTo>
                      <a:pt x="3610" y="1499"/>
                    </a:lnTo>
                    <a:lnTo>
                      <a:pt x="3703" y="1485"/>
                    </a:lnTo>
                    <a:lnTo>
                      <a:pt x="3797" y="1470"/>
                    </a:lnTo>
                    <a:lnTo>
                      <a:pt x="3892" y="1454"/>
                    </a:lnTo>
                    <a:lnTo>
                      <a:pt x="3987" y="1436"/>
                    </a:lnTo>
                    <a:lnTo>
                      <a:pt x="4082" y="1416"/>
                    </a:lnTo>
                    <a:lnTo>
                      <a:pt x="4178" y="1396"/>
                    </a:lnTo>
                    <a:lnTo>
                      <a:pt x="4274" y="1374"/>
                    </a:lnTo>
                    <a:lnTo>
                      <a:pt x="4360" y="1353"/>
                    </a:lnTo>
                    <a:lnTo>
                      <a:pt x="4445" y="1330"/>
                    </a:lnTo>
                    <a:lnTo>
                      <a:pt x="4528" y="1307"/>
                    </a:lnTo>
                    <a:lnTo>
                      <a:pt x="4612" y="1283"/>
                    </a:lnTo>
                    <a:lnTo>
                      <a:pt x="4695" y="1257"/>
                    </a:lnTo>
                    <a:lnTo>
                      <a:pt x="4776" y="1231"/>
                    </a:lnTo>
                    <a:lnTo>
                      <a:pt x="4856" y="1205"/>
                    </a:lnTo>
                    <a:lnTo>
                      <a:pt x="4936" y="1177"/>
                    </a:lnTo>
                    <a:lnTo>
                      <a:pt x="5015" y="1148"/>
                    </a:lnTo>
                    <a:lnTo>
                      <a:pt x="5093" y="1118"/>
                    </a:lnTo>
                    <a:lnTo>
                      <a:pt x="5170" y="1088"/>
                    </a:lnTo>
                    <a:lnTo>
                      <a:pt x="5246" y="1056"/>
                    </a:lnTo>
                    <a:lnTo>
                      <a:pt x="5320" y="1024"/>
                    </a:lnTo>
                    <a:lnTo>
                      <a:pt x="5394" y="991"/>
                    </a:lnTo>
                    <a:lnTo>
                      <a:pt x="5466" y="957"/>
                    </a:lnTo>
                    <a:lnTo>
                      <a:pt x="5537" y="923"/>
                    </a:lnTo>
                    <a:lnTo>
                      <a:pt x="5607" y="888"/>
                    </a:lnTo>
                    <a:lnTo>
                      <a:pt x="5676" y="852"/>
                    </a:lnTo>
                    <a:lnTo>
                      <a:pt x="5744" y="815"/>
                    </a:lnTo>
                    <a:lnTo>
                      <a:pt x="5809" y="778"/>
                    </a:lnTo>
                    <a:lnTo>
                      <a:pt x="5875" y="740"/>
                    </a:lnTo>
                    <a:lnTo>
                      <a:pt x="5938" y="701"/>
                    </a:lnTo>
                    <a:lnTo>
                      <a:pt x="5999" y="662"/>
                    </a:lnTo>
                    <a:lnTo>
                      <a:pt x="6060" y="622"/>
                    </a:lnTo>
                    <a:lnTo>
                      <a:pt x="6119" y="582"/>
                    </a:lnTo>
                    <a:lnTo>
                      <a:pt x="6176" y="541"/>
                    </a:lnTo>
                    <a:lnTo>
                      <a:pt x="6232" y="498"/>
                    </a:lnTo>
                    <a:lnTo>
                      <a:pt x="6286" y="457"/>
                    </a:lnTo>
                    <a:lnTo>
                      <a:pt x="6339" y="414"/>
                    </a:lnTo>
                    <a:lnTo>
                      <a:pt x="6390" y="370"/>
                    </a:lnTo>
                    <a:lnTo>
                      <a:pt x="6439" y="327"/>
                    </a:lnTo>
                    <a:lnTo>
                      <a:pt x="6487" y="282"/>
                    </a:lnTo>
                    <a:lnTo>
                      <a:pt x="6515" y="315"/>
                    </a:lnTo>
                    <a:lnTo>
                      <a:pt x="6541" y="346"/>
                    </a:lnTo>
                    <a:lnTo>
                      <a:pt x="6568" y="378"/>
                    </a:lnTo>
                    <a:lnTo>
                      <a:pt x="6593" y="410"/>
                    </a:lnTo>
                    <a:lnTo>
                      <a:pt x="6619" y="443"/>
                    </a:lnTo>
                    <a:lnTo>
                      <a:pt x="6643" y="476"/>
                    </a:lnTo>
                    <a:lnTo>
                      <a:pt x="6668" y="510"/>
                    </a:lnTo>
                    <a:lnTo>
                      <a:pt x="6691" y="543"/>
                    </a:lnTo>
                    <a:lnTo>
                      <a:pt x="6714" y="577"/>
                    </a:lnTo>
                    <a:lnTo>
                      <a:pt x="6737" y="612"/>
                    </a:lnTo>
                    <a:lnTo>
                      <a:pt x="6760" y="647"/>
                    </a:lnTo>
                    <a:lnTo>
                      <a:pt x="6782" y="681"/>
                    </a:lnTo>
                    <a:lnTo>
                      <a:pt x="6803" y="717"/>
                    </a:lnTo>
                    <a:lnTo>
                      <a:pt x="6824" y="752"/>
                    </a:lnTo>
                    <a:lnTo>
                      <a:pt x="6844" y="788"/>
                    </a:lnTo>
                    <a:lnTo>
                      <a:pt x="6864" y="825"/>
                    </a:lnTo>
                    <a:lnTo>
                      <a:pt x="6883" y="860"/>
                    </a:lnTo>
                    <a:lnTo>
                      <a:pt x="6902" y="897"/>
                    </a:lnTo>
                    <a:lnTo>
                      <a:pt x="6920" y="935"/>
                    </a:lnTo>
                    <a:lnTo>
                      <a:pt x="6938" y="972"/>
                    </a:lnTo>
                    <a:lnTo>
                      <a:pt x="6955" y="1010"/>
                    </a:lnTo>
                    <a:lnTo>
                      <a:pt x="6971" y="1048"/>
                    </a:lnTo>
                    <a:lnTo>
                      <a:pt x="6988" y="1085"/>
                    </a:lnTo>
                    <a:lnTo>
                      <a:pt x="7004" y="1123"/>
                    </a:lnTo>
                    <a:lnTo>
                      <a:pt x="7018" y="1162"/>
                    </a:lnTo>
                    <a:lnTo>
                      <a:pt x="7032" y="1201"/>
                    </a:lnTo>
                    <a:lnTo>
                      <a:pt x="7047" y="1240"/>
                    </a:lnTo>
                    <a:lnTo>
                      <a:pt x="7060" y="1279"/>
                    </a:lnTo>
                    <a:lnTo>
                      <a:pt x="7073" y="1318"/>
                    </a:lnTo>
                    <a:lnTo>
                      <a:pt x="7086" y="1358"/>
                    </a:lnTo>
                    <a:lnTo>
                      <a:pt x="7097" y="1398"/>
                    </a:lnTo>
                    <a:lnTo>
                      <a:pt x="7108" y="1437"/>
                    </a:lnTo>
                    <a:lnTo>
                      <a:pt x="7007" y="1462"/>
                    </a:lnTo>
                    <a:lnTo>
                      <a:pt x="6788" y="1515"/>
                    </a:lnTo>
                    <a:lnTo>
                      <a:pt x="6468" y="1592"/>
                    </a:lnTo>
                    <a:lnTo>
                      <a:pt x="6061" y="1690"/>
                    </a:lnTo>
                    <a:lnTo>
                      <a:pt x="5586" y="1805"/>
                    </a:lnTo>
                    <a:lnTo>
                      <a:pt x="5059" y="1932"/>
                    </a:lnTo>
                    <a:lnTo>
                      <a:pt x="4496" y="2068"/>
                    </a:lnTo>
                    <a:lnTo>
                      <a:pt x="3915" y="2208"/>
                    </a:lnTo>
                    <a:lnTo>
                      <a:pt x="3330" y="2350"/>
                    </a:lnTo>
                    <a:lnTo>
                      <a:pt x="2759" y="2488"/>
                    </a:lnTo>
                    <a:lnTo>
                      <a:pt x="2220" y="2617"/>
                    </a:lnTo>
                    <a:lnTo>
                      <a:pt x="1728" y="2736"/>
                    </a:lnTo>
                    <a:lnTo>
                      <a:pt x="1299" y="2840"/>
                    </a:lnTo>
                    <a:lnTo>
                      <a:pt x="949" y="2924"/>
                    </a:lnTo>
                    <a:lnTo>
                      <a:pt x="697" y="2985"/>
                    </a:lnTo>
                    <a:lnTo>
                      <a:pt x="559" y="3018"/>
                    </a:lnTo>
                    <a:lnTo>
                      <a:pt x="632" y="2969"/>
                    </a:lnTo>
                    <a:lnTo>
                      <a:pt x="707" y="2918"/>
                    </a:lnTo>
                    <a:lnTo>
                      <a:pt x="783" y="2868"/>
                    </a:lnTo>
                    <a:lnTo>
                      <a:pt x="858" y="2816"/>
                    </a:lnTo>
                    <a:lnTo>
                      <a:pt x="931" y="2767"/>
                    </a:lnTo>
                    <a:lnTo>
                      <a:pt x="1004" y="2720"/>
                    </a:lnTo>
                    <a:lnTo>
                      <a:pt x="1071" y="2673"/>
                    </a:lnTo>
                    <a:lnTo>
                      <a:pt x="1137" y="2629"/>
                    </a:lnTo>
                    <a:lnTo>
                      <a:pt x="1197" y="2588"/>
                    </a:lnTo>
                    <a:lnTo>
                      <a:pt x="1252" y="2551"/>
                    </a:lnTo>
                    <a:lnTo>
                      <a:pt x="1301" y="2519"/>
                    </a:lnTo>
                    <a:lnTo>
                      <a:pt x="1343" y="2491"/>
                    </a:lnTo>
                    <a:lnTo>
                      <a:pt x="1376" y="2468"/>
                    </a:lnTo>
                    <a:lnTo>
                      <a:pt x="1402" y="2451"/>
                    </a:lnTo>
                    <a:lnTo>
                      <a:pt x="1417" y="2440"/>
                    </a:lnTo>
                    <a:lnTo>
                      <a:pt x="1423" y="2437"/>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2" name="Freeform 74"/>
              <p:cNvSpPr>
                <a:spLocks/>
              </p:cNvSpPr>
              <p:nvPr/>
            </p:nvSpPr>
            <p:spPr bwMode="auto">
              <a:xfrm>
                <a:off x="1569" y="35"/>
                <a:ext cx="709" cy="321"/>
              </a:xfrm>
              <a:custGeom>
                <a:avLst/>
                <a:gdLst/>
                <a:ahLst/>
                <a:cxnLst>
                  <a:cxn ang="0">
                    <a:pos x="4825" y="800"/>
                  </a:cxn>
                  <a:cxn ang="0">
                    <a:pos x="4606" y="613"/>
                  </a:cxn>
                  <a:cxn ang="0">
                    <a:pos x="4368" y="449"/>
                  </a:cxn>
                  <a:cxn ang="0">
                    <a:pos x="4118" y="310"/>
                  </a:cxn>
                  <a:cxn ang="0">
                    <a:pos x="3854" y="194"/>
                  </a:cxn>
                  <a:cxn ang="0">
                    <a:pos x="3580" y="105"/>
                  </a:cxn>
                  <a:cxn ang="0">
                    <a:pos x="3296" y="41"/>
                  </a:cxn>
                  <a:cxn ang="0">
                    <a:pos x="3005" y="7"/>
                  </a:cxn>
                  <a:cxn ang="0">
                    <a:pos x="2709" y="3"/>
                  </a:cxn>
                  <a:cxn ang="0">
                    <a:pos x="2410" y="27"/>
                  </a:cxn>
                  <a:cxn ang="0">
                    <a:pos x="2108" y="84"/>
                  </a:cxn>
                  <a:cxn ang="0">
                    <a:pos x="1829" y="166"/>
                  </a:cxn>
                  <a:cxn ang="0">
                    <a:pos x="1562" y="273"/>
                  </a:cxn>
                  <a:cxn ang="0">
                    <a:pos x="1313" y="404"/>
                  </a:cxn>
                  <a:cxn ang="0">
                    <a:pos x="1078" y="555"/>
                  </a:cxn>
                  <a:cxn ang="0">
                    <a:pos x="861" y="727"/>
                  </a:cxn>
                  <a:cxn ang="0">
                    <a:pos x="662" y="917"/>
                  </a:cxn>
                  <a:cxn ang="0">
                    <a:pos x="482" y="1124"/>
                  </a:cxn>
                  <a:cxn ang="0">
                    <a:pos x="321" y="1347"/>
                  </a:cxn>
                  <a:cxn ang="0">
                    <a:pos x="183" y="1583"/>
                  </a:cxn>
                  <a:cxn ang="0">
                    <a:pos x="65" y="1830"/>
                  </a:cxn>
                  <a:cxn ang="0">
                    <a:pos x="58" y="2029"/>
                  </a:cxn>
                  <a:cxn ang="0">
                    <a:pos x="247" y="2098"/>
                  </a:cxn>
                  <a:cxn ang="0">
                    <a:pos x="456" y="2155"/>
                  </a:cxn>
                  <a:cxn ang="0">
                    <a:pos x="682" y="2198"/>
                  </a:cxn>
                  <a:cxn ang="0">
                    <a:pos x="924" y="2228"/>
                  </a:cxn>
                  <a:cxn ang="0">
                    <a:pos x="1180" y="2244"/>
                  </a:cxn>
                  <a:cxn ang="0">
                    <a:pos x="1448" y="2245"/>
                  </a:cxn>
                  <a:cxn ang="0">
                    <a:pos x="1728" y="2230"/>
                  </a:cxn>
                  <a:cxn ang="0">
                    <a:pos x="2017" y="2201"/>
                  </a:cxn>
                  <a:cxn ang="0">
                    <a:pos x="2313" y="2157"/>
                  </a:cxn>
                  <a:cxn ang="0">
                    <a:pos x="2615" y="2097"/>
                  </a:cxn>
                  <a:cxn ang="0">
                    <a:pos x="2898" y="2026"/>
                  </a:cxn>
                  <a:cxn ang="0">
                    <a:pos x="3162" y="1948"/>
                  </a:cxn>
                  <a:cxn ang="0">
                    <a:pos x="3416" y="1862"/>
                  </a:cxn>
                  <a:cxn ang="0">
                    <a:pos x="3657" y="1767"/>
                  </a:cxn>
                  <a:cxn ang="0">
                    <a:pos x="3888" y="1664"/>
                  </a:cxn>
                  <a:cxn ang="0">
                    <a:pos x="4105" y="1555"/>
                  </a:cxn>
                  <a:cxn ang="0">
                    <a:pos x="4308" y="1441"/>
                  </a:cxn>
                  <a:cxn ang="0">
                    <a:pos x="4497" y="1320"/>
                  </a:cxn>
                  <a:cxn ang="0">
                    <a:pos x="4669" y="1195"/>
                  </a:cxn>
                  <a:cxn ang="0">
                    <a:pos x="4824" y="1067"/>
                  </a:cxn>
                  <a:cxn ang="0">
                    <a:pos x="4963" y="936"/>
                  </a:cxn>
                </a:cxnLst>
                <a:rect l="0" t="0" r="r" b="b"/>
                <a:pathLst>
                  <a:path w="4963" h="2246">
                    <a:moveTo>
                      <a:pt x="4963" y="936"/>
                    </a:moveTo>
                    <a:lnTo>
                      <a:pt x="4895" y="867"/>
                    </a:lnTo>
                    <a:lnTo>
                      <a:pt x="4825" y="800"/>
                    </a:lnTo>
                    <a:lnTo>
                      <a:pt x="4754" y="735"/>
                    </a:lnTo>
                    <a:lnTo>
                      <a:pt x="4681" y="673"/>
                    </a:lnTo>
                    <a:lnTo>
                      <a:pt x="4606" y="613"/>
                    </a:lnTo>
                    <a:lnTo>
                      <a:pt x="4528" y="556"/>
                    </a:lnTo>
                    <a:lnTo>
                      <a:pt x="4449" y="502"/>
                    </a:lnTo>
                    <a:lnTo>
                      <a:pt x="4368" y="449"/>
                    </a:lnTo>
                    <a:lnTo>
                      <a:pt x="4286" y="400"/>
                    </a:lnTo>
                    <a:lnTo>
                      <a:pt x="4203" y="353"/>
                    </a:lnTo>
                    <a:lnTo>
                      <a:pt x="4118" y="310"/>
                    </a:lnTo>
                    <a:lnTo>
                      <a:pt x="4031" y="269"/>
                    </a:lnTo>
                    <a:lnTo>
                      <a:pt x="3944" y="230"/>
                    </a:lnTo>
                    <a:lnTo>
                      <a:pt x="3854" y="194"/>
                    </a:lnTo>
                    <a:lnTo>
                      <a:pt x="3764" y="162"/>
                    </a:lnTo>
                    <a:lnTo>
                      <a:pt x="3672" y="132"/>
                    </a:lnTo>
                    <a:lnTo>
                      <a:pt x="3580" y="105"/>
                    </a:lnTo>
                    <a:lnTo>
                      <a:pt x="3486" y="80"/>
                    </a:lnTo>
                    <a:lnTo>
                      <a:pt x="3391" y="59"/>
                    </a:lnTo>
                    <a:lnTo>
                      <a:pt x="3296" y="41"/>
                    </a:lnTo>
                    <a:lnTo>
                      <a:pt x="3199" y="27"/>
                    </a:lnTo>
                    <a:lnTo>
                      <a:pt x="3103" y="16"/>
                    </a:lnTo>
                    <a:lnTo>
                      <a:pt x="3005" y="7"/>
                    </a:lnTo>
                    <a:lnTo>
                      <a:pt x="2907" y="3"/>
                    </a:lnTo>
                    <a:lnTo>
                      <a:pt x="2808" y="0"/>
                    </a:lnTo>
                    <a:lnTo>
                      <a:pt x="2709" y="3"/>
                    </a:lnTo>
                    <a:lnTo>
                      <a:pt x="2609" y="7"/>
                    </a:lnTo>
                    <a:lnTo>
                      <a:pt x="2510" y="15"/>
                    </a:lnTo>
                    <a:lnTo>
                      <a:pt x="2410" y="27"/>
                    </a:lnTo>
                    <a:lnTo>
                      <a:pt x="2309" y="43"/>
                    </a:lnTo>
                    <a:lnTo>
                      <a:pt x="2209" y="62"/>
                    </a:lnTo>
                    <a:lnTo>
                      <a:pt x="2108" y="84"/>
                    </a:lnTo>
                    <a:lnTo>
                      <a:pt x="2014" y="108"/>
                    </a:lnTo>
                    <a:lnTo>
                      <a:pt x="1921" y="135"/>
                    </a:lnTo>
                    <a:lnTo>
                      <a:pt x="1829" y="166"/>
                    </a:lnTo>
                    <a:lnTo>
                      <a:pt x="1738" y="199"/>
                    </a:lnTo>
                    <a:lnTo>
                      <a:pt x="1650" y="234"/>
                    </a:lnTo>
                    <a:lnTo>
                      <a:pt x="1562" y="273"/>
                    </a:lnTo>
                    <a:lnTo>
                      <a:pt x="1477" y="313"/>
                    </a:lnTo>
                    <a:lnTo>
                      <a:pt x="1394" y="357"/>
                    </a:lnTo>
                    <a:lnTo>
                      <a:pt x="1313" y="404"/>
                    </a:lnTo>
                    <a:lnTo>
                      <a:pt x="1232" y="451"/>
                    </a:lnTo>
                    <a:lnTo>
                      <a:pt x="1154" y="502"/>
                    </a:lnTo>
                    <a:lnTo>
                      <a:pt x="1078" y="555"/>
                    </a:lnTo>
                    <a:lnTo>
                      <a:pt x="1003" y="610"/>
                    </a:lnTo>
                    <a:lnTo>
                      <a:pt x="931" y="668"/>
                    </a:lnTo>
                    <a:lnTo>
                      <a:pt x="861" y="727"/>
                    </a:lnTo>
                    <a:lnTo>
                      <a:pt x="793" y="788"/>
                    </a:lnTo>
                    <a:lnTo>
                      <a:pt x="726" y="851"/>
                    </a:lnTo>
                    <a:lnTo>
                      <a:pt x="662" y="917"/>
                    </a:lnTo>
                    <a:lnTo>
                      <a:pt x="600" y="985"/>
                    </a:lnTo>
                    <a:lnTo>
                      <a:pt x="540" y="1054"/>
                    </a:lnTo>
                    <a:lnTo>
                      <a:pt x="482" y="1124"/>
                    </a:lnTo>
                    <a:lnTo>
                      <a:pt x="427" y="1197"/>
                    </a:lnTo>
                    <a:lnTo>
                      <a:pt x="372" y="1271"/>
                    </a:lnTo>
                    <a:lnTo>
                      <a:pt x="321" y="1347"/>
                    </a:lnTo>
                    <a:lnTo>
                      <a:pt x="273" y="1424"/>
                    </a:lnTo>
                    <a:lnTo>
                      <a:pt x="227" y="1503"/>
                    </a:lnTo>
                    <a:lnTo>
                      <a:pt x="183" y="1583"/>
                    </a:lnTo>
                    <a:lnTo>
                      <a:pt x="141" y="1664"/>
                    </a:lnTo>
                    <a:lnTo>
                      <a:pt x="102" y="1747"/>
                    </a:lnTo>
                    <a:lnTo>
                      <a:pt x="65" y="1830"/>
                    </a:lnTo>
                    <a:lnTo>
                      <a:pt x="31" y="1916"/>
                    </a:lnTo>
                    <a:lnTo>
                      <a:pt x="0" y="2002"/>
                    </a:lnTo>
                    <a:lnTo>
                      <a:pt x="58" y="2029"/>
                    </a:lnTo>
                    <a:lnTo>
                      <a:pt x="119" y="2053"/>
                    </a:lnTo>
                    <a:lnTo>
                      <a:pt x="182" y="2077"/>
                    </a:lnTo>
                    <a:lnTo>
                      <a:pt x="247" y="2098"/>
                    </a:lnTo>
                    <a:lnTo>
                      <a:pt x="315" y="2119"/>
                    </a:lnTo>
                    <a:lnTo>
                      <a:pt x="385" y="2138"/>
                    </a:lnTo>
                    <a:lnTo>
                      <a:pt x="456" y="2155"/>
                    </a:lnTo>
                    <a:lnTo>
                      <a:pt x="530" y="2171"/>
                    </a:lnTo>
                    <a:lnTo>
                      <a:pt x="604" y="2186"/>
                    </a:lnTo>
                    <a:lnTo>
                      <a:pt x="682" y="2198"/>
                    </a:lnTo>
                    <a:lnTo>
                      <a:pt x="761" y="2210"/>
                    </a:lnTo>
                    <a:lnTo>
                      <a:pt x="841" y="2219"/>
                    </a:lnTo>
                    <a:lnTo>
                      <a:pt x="924" y="2228"/>
                    </a:lnTo>
                    <a:lnTo>
                      <a:pt x="1008" y="2235"/>
                    </a:lnTo>
                    <a:lnTo>
                      <a:pt x="1093" y="2240"/>
                    </a:lnTo>
                    <a:lnTo>
                      <a:pt x="1180" y="2244"/>
                    </a:lnTo>
                    <a:lnTo>
                      <a:pt x="1268" y="2245"/>
                    </a:lnTo>
                    <a:lnTo>
                      <a:pt x="1357" y="2246"/>
                    </a:lnTo>
                    <a:lnTo>
                      <a:pt x="1448" y="2245"/>
                    </a:lnTo>
                    <a:lnTo>
                      <a:pt x="1540" y="2241"/>
                    </a:lnTo>
                    <a:lnTo>
                      <a:pt x="1633" y="2237"/>
                    </a:lnTo>
                    <a:lnTo>
                      <a:pt x="1728" y="2230"/>
                    </a:lnTo>
                    <a:lnTo>
                      <a:pt x="1823" y="2223"/>
                    </a:lnTo>
                    <a:lnTo>
                      <a:pt x="1920" y="2212"/>
                    </a:lnTo>
                    <a:lnTo>
                      <a:pt x="2017" y="2201"/>
                    </a:lnTo>
                    <a:lnTo>
                      <a:pt x="2115" y="2188"/>
                    </a:lnTo>
                    <a:lnTo>
                      <a:pt x="2213" y="2173"/>
                    </a:lnTo>
                    <a:lnTo>
                      <a:pt x="2313" y="2157"/>
                    </a:lnTo>
                    <a:lnTo>
                      <a:pt x="2413" y="2138"/>
                    </a:lnTo>
                    <a:lnTo>
                      <a:pt x="2514" y="2118"/>
                    </a:lnTo>
                    <a:lnTo>
                      <a:pt x="2615" y="2097"/>
                    </a:lnTo>
                    <a:lnTo>
                      <a:pt x="2717" y="2072"/>
                    </a:lnTo>
                    <a:lnTo>
                      <a:pt x="2808" y="2050"/>
                    </a:lnTo>
                    <a:lnTo>
                      <a:pt x="2898" y="2026"/>
                    </a:lnTo>
                    <a:lnTo>
                      <a:pt x="2988" y="2001"/>
                    </a:lnTo>
                    <a:lnTo>
                      <a:pt x="3075" y="1975"/>
                    </a:lnTo>
                    <a:lnTo>
                      <a:pt x="3162" y="1948"/>
                    </a:lnTo>
                    <a:lnTo>
                      <a:pt x="3247" y="1921"/>
                    </a:lnTo>
                    <a:lnTo>
                      <a:pt x="3332" y="1892"/>
                    </a:lnTo>
                    <a:lnTo>
                      <a:pt x="3416" y="1862"/>
                    </a:lnTo>
                    <a:lnTo>
                      <a:pt x="3498" y="1832"/>
                    </a:lnTo>
                    <a:lnTo>
                      <a:pt x="3579" y="1799"/>
                    </a:lnTo>
                    <a:lnTo>
                      <a:pt x="3657" y="1767"/>
                    </a:lnTo>
                    <a:lnTo>
                      <a:pt x="3736" y="1734"/>
                    </a:lnTo>
                    <a:lnTo>
                      <a:pt x="3813" y="1700"/>
                    </a:lnTo>
                    <a:lnTo>
                      <a:pt x="3888" y="1664"/>
                    </a:lnTo>
                    <a:lnTo>
                      <a:pt x="3961" y="1629"/>
                    </a:lnTo>
                    <a:lnTo>
                      <a:pt x="4034" y="1592"/>
                    </a:lnTo>
                    <a:lnTo>
                      <a:pt x="4105" y="1555"/>
                    </a:lnTo>
                    <a:lnTo>
                      <a:pt x="4174" y="1517"/>
                    </a:lnTo>
                    <a:lnTo>
                      <a:pt x="4242" y="1480"/>
                    </a:lnTo>
                    <a:lnTo>
                      <a:pt x="4308" y="1441"/>
                    </a:lnTo>
                    <a:lnTo>
                      <a:pt x="4373" y="1400"/>
                    </a:lnTo>
                    <a:lnTo>
                      <a:pt x="4435" y="1360"/>
                    </a:lnTo>
                    <a:lnTo>
                      <a:pt x="4497" y="1320"/>
                    </a:lnTo>
                    <a:lnTo>
                      <a:pt x="4556" y="1279"/>
                    </a:lnTo>
                    <a:lnTo>
                      <a:pt x="4613" y="1238"/>
                    </a:lnTo>
                    <a:lnTo>
                      <a:pt x="4669" y="1195"/>
                    </a:lnTo>
                    <a:lnTo>
                      <a:pt x="4723" y="1153"/>
                    </a:lnTo>
                    <a:lnTo>
                      <a:pt x="4774" y="1110"/>
                    </a:lnTo>
                    <a:lnTo>
                      <a:pt x="4824" y="1067"/>
                    </a:lnTo>
                    <a:lnTo>
                      <a:pt x="4873" y="1023"/>
                    </a:lnTo>
                    <a:lnTo>
                      <a:pt x="4918" y="979"/>
                    </a:lnTo>
                    <a:lnTo>
                      <a:pt x="4963" y="936"/>
                    </a:lnTo>
                    <a:close/>
                  </a:path>
                </a:pathLst>
              </a:custGeom>
              <a:solidFill>
                <a:srgbClr val="00A3E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1" name="Freeform 73"/>
              <p:cNvSpPr>
                <a:spLocks noEditPoints="1"/>
              </p:cNvSpPr>
              <p:nvPr/>
            </p:nvSpPr>
            <p:spPr bwMode="auto">
              <a:xfrm>
                <a:off x="1551" y="22"/>
                <a:ext cx="746" cy="348"/>
              </a:xfrm>
              <a:custGeom>
                <a:avLst/>
                <a:gdLst/>
                <a:ahLst/>
                <a:cxnLst>
                  <a:cxn ang="0">
                    <a:pos x="207" y="2242"/>
                  </a:cxn>
                  <a:cxn ang="0">
                    <a:pos x="563" y="2350"/>
                  </a:cxn>
                  <a:cxn ang="0">
                    <a:pos x="965" y="2415"/>
                  </a:cxn>
                  <a:cxn ang="0">
                    <a:pos x="1403" y="2441"/>
                  </a:cxn>
                  <a:cxn ang="0">
                    <a:pos x="1870" y="2423"/>
                  </a:cxn>
                  <a:cxn ang="0">
                    <a:pos x="2359" y="2364"/>
                  </a:cxn>
                  <a:cxn ang="0">
                    <a:pos x="2861" y="2264"/>
                  </a:cxn>
                  <a:cxn ang="0">
                    <a:pos x="3303" y="2140"/>
                  </a:cxn>
                  <a:cxn ang="0">
                    <a:pos x="3721" y="1992"/>
                  </a:cxn>
                  <a:cxn ang="0">
                    <a:pos x="4110" y="1821"/>
                  </a:cxn>
                  <a:cxn ang="0">
                    <a:pos x="4466" y="1629"/>
                  </a:cxn>
                  <a:cxn ang="0">
                    <a:pos x="4783" y="1420"/>
                  </a:cxn>
                  <a:cxn ang="0">
                    <a:pos x="5057" y="1193"/>
                  </a:cxn>
                  <a:cxn ang="0">
                    <a:pos x="5083" y="890"/>
                  </a:cxn>
                  <a:cxn ang="0">
                    <a:pos x="4693" y="564"/>
                  </a:cxn>
                  <a:cxn ang="0">
                    <a:pos x="4261" y="309"/>
                  </a:cxn>
                  <a:cxn ang="0">
                    <a:pos x="3796" y="129"/>
                  </a:cxn>
                  <a:cxn ang="0">
                    <a:pos x="3309" y="25"/>
                  </a:cxn>
                  <a:cxn ang="0">
                    <a:pos x="2809" y="2"/>
                  </a:cxn>
                  <a:cxn ang="0">
                    <a:pos x="2307" y="63"/>
                  </a:cxn>
                  <a:cxn ang="0">
                    <a:pos x="1835" y="200"/>
                  </a:cxn>
                  <a:cxn ang="0">
                    <a:pos x="1403" y="404"/>
                  </a:cxn>
                  <a:cxn ang="0">
                    <a:pos x="1011" y="671"/>
                  </a:cxn>
                  <a:cxn ang="0">
                    <a:pos x="665" y="995"/>
                  </a:cxn>
                  <a:cxn ang="0">
                    <a:pos x="372" y="1371"/>
                  </a:cxn>
                  <a:cxn ang="0">
                    <a:pos x="138" y="1793"/>
                  </a:cxn>
                  <a:cxn ang="0">
                    <a:pos x="2342" y="254"/>
                  </a:cxn>
                  <a:cxn ang="0">
                    <a:pos x="2798" y="198"/>
                  </a:cxn>
                  <a:cxn ang="0">
                    <a:pos x="3250" y="215"/>
                  </a:cxn>
                  <a:cxn ang="0">
                    <a:pos x="3693" y="305"/>
                  </a:cxn>
                  <a:cxn ang="0">
                    <a:pos x="4117" y="461"/>
                  </a:cxn>
                  <a:cxn ang="0">
                    <a:pos x="4513" y="682"/>
                  </a:cxn>
                  <a:cxn ang="0">
                    <a:pos x="4873" y="967"/>
                  </a:cxn>
                  <a:cxn ang="0">
                    <a:pos x="4750" y="1196"/>
                  </a:cxn>
                  <a:cxn ang="0">
                    <a:pos x="4474" y="1391"/>
                  </a:cxn>
                  <a:cxn ang="0">
                    <a:pos x="4162" y="1572"/>
                  </a:cxn>
                  <a:cxn ang="0">
                    <a:pos x="3818" y="1738"/>
                  </a:cxn>
                  <a:cxn ang="0">
                    <a:pos x="3449" y="1884"/>
                  </a:cxn>
                  <a:cxn ang="0">
                    <a:pos x="3059" y="2010"/>
                  </a:cxn>
                  <a:cxn ang="0">
                    <a:pos x="2632" y="2115"/>
                  </a:cxn>
                  <a:cxn ang="0">
                    <a:pos x="2178" y="2193"/>
                  </a:cxn>
                  <a:cxn ang="0">
                    <a:pos x="1737" y="2234"/>
                  </a:cxn>
                  <a:cxn ang="0">
                    <a:pos x="1314" y="2239"/>
                  </a:cxn>
                  <a:cxn ang="0">
                    <a:pos x="921" y="2209"/>
                  </a:cxn>
                  <a:cxn ang="0">
                    <a:pos x="563" y="2144"/>
                  </a:cxn>
                  <a:cxn ang="0">
                    <a:pos x="249" y="2043"/>
                  </a:cxn>
                  <a:cxn ang="0">
                    <a:pos x="438" y="1645"/>
                  </a:cxn>
                  <a:cxn ang="0">
                    <a:pos x="680" y="1285"/>
                  </a:cxn>
                  <a:cxn ang="0">
                    <a:pos x="970" y="967"/>
                  </a:cxn>
                  <a:cxn ang="0">
                    <a:pos x="1303" y="698"/>
                  </a:cxn>
                  <a:cxn ang="0">
                    <a:pos x="1676" y="481"/>
                  </a:cxn>
                  <a:cxn ang="0">
                    <a:pos x="2082" y="321"/>
                  </a:cxn>
                </a:cxnLst>
                <a:rect l="0" t="0" r="r" b="b"/>
                <a:pathLst>
                  <a:path w="5218" h="2441">
                    <a:moveTo>
                      <a:pt x="29" y="2066"/>
                    </a:moveTo>
                    <a:lnTo>
                      <a:pt x="0" y="2149"/>
                    </a:lnTo>
                    <a:lnTo>
                      <a:pt x="80" y="2187"/>
                    </a:lnTo>
                    <a:lnTo>
                      <a:pt x="143" y="2215"/>
                    </a:lnTo>
                    <a:lnTo>
                      <a:pt x="207" y="2242"/>
                    </a:lnTo>
                    <a:lnTo>
                      <a:pt x="275" y="2266"/>
                    </a:lnTo>
                    <a:lnTo>
                      <a:pt x="344" y="2290"/>
                    </a:lnTo>
                    <a:lnTo>
                      <a:pt x="416" y="2311"/>
                    </a:lnTo>
                    <a:lnTo>
                      <a:pt x="489" y="2331"/>
                    </a:lnTo>
                    <a:lnTo>
                      <a:pt x="563" y="2350"/>
                    </a:lnTo>
                    <a:lnTo>
                      <a:pt x="641" y="2365"/>
                    </a:lnTo>
                    <a:lnTo>
                      <a:pt x="719" y="2381"/>
                    </a:lnTo>
                    <a:lnTo>
                      <a:pt x="799" y="2394"/>
                    </a:lnTo>
                    <a:lnTo>
                      <a:pt x="882" y="2405"/>
                    </a:lnTo>
                    <a:lnTo>
                      <a:pt x="965" y="2415"/>
                    </a:lnTo>
                    <a:lnTo>
                      <a:pt x="1049" y="2424"/>
                    </a:lnTo>
                    <a:lnTo>
                      <a:pt x="1136" y="2431"/>
                    </a:lnTo>
                    <a:lnTo>
                      <a:pt x="1223" y="2435"/>
                    </a:lnTo>
                    <a:lnTo>
                      <a:pt x="1312" y="2439"/>
                    </a:lnTo>
                    <a:lnTo>
                      <a:pt x="1403" y="2441"/>
                    </a:lnTo>
                    <a:lnTo>
                      <a:pt x="1494" y="2441"/>
                    </a:lnTo>
                    <a:lnTo>
                      <a:pt x="1586" y="2439"/>
                    </a:lnTo>
                    <a:lnTo>
                      <a:pt x="1680" y="2435"/>
                    </a:lnTo>
                    <a:lnTo>
                      <a:pt x="1774" y="2430"/>
                    </a:lnTo>
                    <a:lnTo>
                      <a:pt x="1870" y="2423"/>
                    </a:lnTo>
                    <a:lnTo>
                      <a:pt x="1966" y="2415"/>
                    </a:lnTo>
                    <a:lnTo>
                      <a:pt x="2063" y="2405"/>
                    </a:lnTo>
                    <a:lnTo>
                      <a:pt x="2160" y="2393"/>
                    </a:lnTo>
                    <a:lnTo>
                      <a:pt x="2259" y="2380"/>
                    </a:lnTo>
                    <a:lnTo>
                      <a:pt x="2359" y="2364"/>
                    </a:lnTo>
                    <a:lnTo>
                      <a:pt x="2458" y="2347"/>
                    </a:lnTo>
                    <a:lnTo>
                      <a:pt x="2558" y="2330"/>
                    </a:lnTo>
                    <a:lnTo>
                      <a:pt x="2658" y="2308"/>
                    </a:lnTo>
                    <a:lnTo>
                      <a:pt x="2759" y="2287"/>
                    </a:lnTo>
                    <a:lnTo>
                      <a:pt x="2861" y="2264"/>
                    </a:lnTo>
                    <a:lnTo>
                      <a:pt x="2951" y="2242"/>
                    </a:lnTo>
                    <a:lnTo>
                      <a:pt x="3040" y="2217"/>
                    </a:lnTo>
                    <a:lnTo>
                      <a:pt x="3128" y="2193"/>
                    </a:lnTo>
                    <a:lnTo>
                      <a:pt x="3216" y="2167"/>
                    </a:lnTo>
                    <a:lnTo>
                      <a:pt x="3303" y="2140"/>
                    </a:lnTo>
                    <a:lnTo>
                      <a:pt x="3389" y="2114"/>
                    </a:lnTo>
                    <a:lnTo>
                      <a:pt x="3473" y="2085"/>
                    </a:lnTo>
                    <a:lnTo>
                      <a:pt x="3557" y="2055"/>
                    </a:lnTo>
                    <a:lnTo>
                      <a:pt x="3640" y="2024"/>
                    </a:lnTo>
                    <a:lnTo>
                      <a:pt x="3721" y="1992"/>
                    </a:lnTo>
                    <a:lnTo>
                      <a:pt x="3802" y="1960"/>
                    </a:lnTo>
                    <a:lnTo>
                      <a:pt x="3880" y="1926"/>
                    </a:lnTo>
                    <a:lnTo>
                      <a:pt x="3958" y="1892"/>
                    </a:lnTo>
                    <a:lnTo>
                      <a:pt x="4035" y="1857"/>
                    </a:lnTo>
                    <a:lnTo>
                      <a:pt x="4110" y="1821"/>
                    </a:lnTo>
                    <a:lnTo>
                      <a:pt x="4184" y="1784"/>
                    </a:lnTo>
                    <a:lnTo>
                      <a:pt x="4258" y="1747"/>
                    </a:lnTo>
                    <a:lnTo>
                      <a:pt x="4329" y="1708"/>
                    </a:lnTo>
                    <a:lnTo>
                      <a:pt x="4398" y="1669"/>
                    </a:lnTo>
                    <a:lnTo>
                      <a:pt x="4466" y="1629"/>
                    </a:lnTo>
                    <a:lnTo>
                      <a:pt x="4533" y="1589"/>
                    </a:lnTo>
                    <a:lnTo>
                      <a:pt x="4598" y="1548"/>
                    </a:lnTo>
                    <a:lnTo>
                      <a:pt x="4661" y="1505"/>
                    </a:lnTo>
                    <a:lnTo>
                      <a:pt x="4723" y="1463"/>
                    </a:lnTo>
                    <a:lnTo>
                      <a:pt x="4783" y="1420"/>
                    </a:lnTo>
                    <a:lnTo>
                      <a:pt x="4842" y="1375"/>
                    </a:lnTo>
                    <a:lnTo>
                      <a:pt x="4899" y="1330"/>
                    </a:lnTo>
                    <a:lnTo>
                      <a:pt x="4953" y="1286"/>
                    </a:lnTo>
                    <a:lnTo>
                      <a:pt x="5006" y="1240"/>
                    </a:lnTo>
                    <a:lnTo>
                      <a:pt x="5057" y="1193"/>
                    </a:lnTo>
                    <a:lnTo>
                      <a:pt x="5106" y="1147"/>
                    </a:lnTo>
                    <a:lnTo>
                      <a:pt x="5153" y="1100"/>
                    </a:lnTo>
                    <a:lnTo>
                      <a:pt x="5218" y="1032"/>
                    </a:lnTo>
                    <a:lnTo>
                      <a:pt x="5154" y="964"/>
                    </a:lnTo>
                    <a:lnTo>
                      <a:pt x="5083" y="890"/>
                    </a:lnTo>
                    <a:lnTo>
                      <a:pt x="5008" y="820"/>
                    </a:lnTo>
                    <a:lnTo>
                      <a:pt x="4932" y="752"/>
                    </a:lnTo>
                    <a:lnTo>
                      <a:pt x="4854" y="687"/>
                    </a:lnTo>
                    <a:lnTo>
                      <a:pt x="4774" y="624"/>
                    </a:lnTo>
                    <a:lnTo>
                      <a:pt x="4693" y="564"/>
                    </a:lnTo>
                    <a:lnTo>
                      <a:pt x="4610" y="507"/>
                    </a:lnTo>
                    <a:lnTo>
                      <a:pt x="4525" y="454"/>
                    </a:lnTo>
                    <a:lnTo>
                      <a:pt x="4438" y="403"/>
                    </a:lnTo>
                    <a:lnTo>
                      <a:pt x="4351" y="355"/>
                    </a:lnTo>
                    <a:lnTo>
                      <a:pt x="4261" y="309"/>
                    </a:lnTo>
                    <a:lnTo>
                      <a:pt x="4171" y="267"/>
                    </a:lnTo>
                    <a:lnTo>
                      <a:pt x="4079" y="228"/>
                    </a:lnTo>
                    <a:lnTo>
                      <a:pt x="3986" y="192"/>
                    </a:lnTo>
                    <a:lnTo>
                      <a:pt x="3892" y="159"/>
                    </a:lnTo>
                    <a:lnTo>
                      <a:pt x="3796" y="129"/>
                    </a:lnTo>
                    <a:lnTo>
                      <a:pt x="3701" y="102"/>
                    </a:lnTo>
                    <a:lnTo>
                      <a:pt x="3603" y="77"/>
                    </a:lnTo>
                    <a:lnTo>
                      <a:pt x="3506" y="57"/>
                    </a:lnTo>
                    <a:lnTo>
                      <a:pt x="3408" y="39"/>
                    </a:lnTo>
                    <a:lnTo>
                      <a:pt x="3309" y="25"/>
                    </a:lnTo>
                    <a:lnTo>
                      <a:pt x="3209" y="14"/>
                    </a:lnTo>
                    <a:lnTo>
                      <a:pt x="3110" y="6"/>
                    </a:lnTo>
                    <a:lnTo>
                      <a:pt x="3010" y="2"/>
                    </a:lnTo>
                    <a:lnTo>
                      <a:pt x="2910" y="0"/>
                    </a:lnTo>
                    <a:lnTo>
                      <a:pt x="2809" y="2"/>
                    </a:lnTo>
                    <a:lnTo>
                      <a:pt x="2708" y="7"/>
                    </a:lnTo>
                    <a:lnTo>
                      <a:pt x="2607" y="16"/>
                    </a:lnTo>
                    <a:lnTo>
                      <a:pt x="2507" y="28"/>
                    </a:lnTo>
                    <a:lnTo>
                      <a:pt x="2406" y="44"/>
                    </a:lnTo>
                    <a:lnTo>
                      <a:pt x="2307" y="63"/>
                    </a:lnTo>
                    <a:lnTo>
                      <a:pt x="2207" y="85"/>
                    </a:lnTo>
                    <a:lnTo>
                      <a:pt x="2111" y="109"/>
                    </a:lnTo>
                    <a:lnTo>
                      <a:pt x="2018" y="136"/>
                    </a:lnTo>
                    <a:lnTo>
                      <a:pt x="1926" y="166"/>
                    </a:lnTo>
                    <a:lnTo>
                      <a:pt x="1835" y="200"/>
                    </a:lnTo>
                    <a:lnTo>
                      <a:pt x="1745" y="236"/>
                    </a:lnTo>
                    <a:lnTo>
                      <a:pt x="1658" y="273"/>
                    </a:lnTo>
                    <a:lnTo>
                      <a:pt x="1571" y="315"/>
                    </a:lnTo>
                    <a:lnTo>
                      <a:pt x="1486" y="358"/>
                    </a:lnTo>
                    <a:lnTo>
                      <a:pt x="1403" y="404"/>
                    </a:lnTo>
                    <a:lnTo>
                      <a:pt x="1321" y="453"/>
                    </a:lnTo>
                    <a:lnTo>
                      <a:pt x="1241" y="504"/>
                    </a:lnTo>
                    <a:lnTo>
                      <a:pt x="1162" y="557"/>
                    </a:lnTo>
                    <a:lnTo>
                      <a:pt x="1086" y="613"/>
                    </a:lnTo>
                    <a:lnTo>
                      <a:pt x="1011" y="671"/>
                    </a:lnTo>
                    <a:lnTo>
                      <a:pt x="938" y="731"/>
                    </a:lnTo>
                    <a:lnTo>
                      <a:pt x="867" y="794"/>
                    </a:lnTo>
                    <a:lnTo>
                      <a:pt x="797" y="859"/>
                    </a:lnTo>
                    <a:lnTo>
                      <a:pt x="731" y="926"/>
                    </a:lnTo>
                    <a:lnTo>
                      <a:pt x="665" y="995"/>
                    </a:lnTo>
                    <a:lnTo>
                      <a:pt x="602" y="1066"/>
                    </a:lnTo>
                    <a:lnTo>
                      <a:pt x="542" y="1140"/>
                    </a:lnTo>
                    <a:lnTo>
                      <a:pt x="483" y="1215"/>
                    </a:lnTo>
                    <a:lnTo>
                      <a:pt x="427" y="1291"/>
                    </a:lnTo>
                    <a:lnTo>
                      <a:pt x="372" y="1371"/>
                    </a:lnTo>
                    <a:lnTo>
                      <a:pt x="320" y="1452"/>
                    </a:lnTo>
                    <a:lnTo>
                      <a:pt x="272" y="1534"/>
                    </a:lnTo>
                    <a:lnTo>
                      <a:pt x="225" y="1619"/>
                    </a:lnTo>
                    <a:lnTo>
                      <a:pt x="181" y="1705"/>
                    </a:lnTo>
                    <a:lnTo>
                      <a:pt x="138" y="1793"/>
                    </a:lnTo>
                    <a:lnTo>
                      <a:pt x="100" y="1882"/>
                    </a:lnTo>
                    <a:lnTo>
                      <a:pt x="63" y="1973"/>
                    </a:lnTo>
                    <a:lnTo>
                      <a:pt x="29" y="2066"/>
                    </a:lnTo>
                    <a:close/>
                    <a:moveTo>
                      <a:pt x="2252" y="275"/>
                    </a:moveTo>
                    <a:lnTo>
                      <a:pt x="2342" y="254"/>
                    </a:lnTo>
                    <a:lnTo>
                      <a:pt x="2433" y="237"/>
                    </a:lnTo>
                    <a:lnTo>
                      <a:pt x="2524" y="223"/>
                    </a:lnTo>
                    <a:lnTo>
                      <a:pt x="2615" y="212"/>
                    </a:lnTo>
                    <a:lnTo>
                      <a:pt x="2707" y="203"/>
                    </a:lnTo>
                    <a:lnTo>
                      <a:pt x="2798" y="198"/>
                    </a:lnTo>
                    <a:lnTo>
                      <a:pt x="2889" y="195"/>
                    </a:lnTo>
                    <a:lnTo>
                      <a:pt x="2980" y="197"/>
                    </a:lnTo>
                    <a:lnTo>
                      <a:pt x="3071" y="200"/>
                    </a:lnTo>
                    <a:lnTo>
                      <a:pt x="3161" y="207"/>
                    </a:lnTo>
                    <a:lnTo>
                      <a:pt x="3250" y="215"/>
                    </a:lnTo>
                    <a:lnTo>
                      <a:pt x="3340" y="228"/>
                    </a:lnTo>
                    <a:lnTo>
                      <a:pt x="3429" y="243"/>
                    </a:lnTo>
                    <a:lnTo>
                      <a:pt x="3518" y="260"/>
                    </a:lnTo>
                    <a:lnTo>
                      <a:pt x="3607" y="281"/>
                    </a:lnTo>
                    <a:lnTo>
                      <a:pt x="3693" y="305"/>
                    </a:lnTo>
                    <a:lnTo>
                      <a:pt x="3780" y="330"/>
                    </a:lnTo>
                    <a:lnTo>
                      <a:pt x="3866" y="359"/>
                    </a:lnTo>
                    <a:lnTo>
                      <a:pt x="3950" y="390"/>
                    </a:lnTo>
                    <a:lnTo>
                      <a:pt x="4035" y="424"/>
                    </a:lnTo>
                    <a:lnTo>
                      <a:pt x="4117" y="461"/>
                    </a:lnTo>
                    <a:lnTo>
                      <a:pt x="4199" y="500"/>
                    </a:lnTo>
                    <a:lnTo>
                      <a:pt x="4279" y="542"/>
                    </a:lnTo>
                    <a:lnTo>
                      <a:pt x="4358" y="586"/>
                    </a:lnTo>
                    <a:lnTo>
                      <a:pt x="4436" y="633"/>
                    </a:lnTo>
                    <a:lnTo>
                      <a:pt x="4513" y="682"/>
                    </a:lnTo>
                    <a:lnTo>
                      <a:pt x="4588" y="735"/>
                    </a:lnTo>
                    <a:lnTo>
                      <a:pt x="4662" y="789"/>
                    </a:lnTo>
                    <a:lnTo>
                      <a:pt x="4734" y="846"/>
                    </a:lnTo>
                    <a:lnTo>
                      <a:pt x="4804" y="905"/>
                    </a:lnTo>
                    <a:lnTo>
                      <a:pt x="4873" y="967"/>
                    </a:lnTo>
                    <a:lnTo>
                      <a:pt x="4941" y="1031"/>
                    </a:lnTo>
                    <a:lnTo>
                      <a:pt x="4895" y="1073"/>
                    </a:lnTo>
                    <a:lnTo>
                      <a:pt x="4849" y="1114"/>
                    </a:lnTo>
                    <a:lnTo>
                      <a:pt x="4800" y="1154"/>
                    </a:lnTo>
                    <a:lnTo>
                      <a:pt x="4750" y="1196"/>
                    </a:lnTo>
                    <a:lnTo>
                      <a:pt x="4698" y="1236"/>
                    </a:lnTo>
                    <a:lnTo>
                      <a:pt x="4645" y="1275"/>
                    </a:lnTo>
                    <a:lnTo>
                      <a:pt x="4589" y="1314"/>
                    </a:lnTo>
                    <a:lnTo>
                      <a:pt x="4533" y="1353"/>
                    </a:lnTo>
                    <a:lnTo>
                      <a:pt x="4474" y="1391"/>
                    </a:lnTo>
                    <a:lnTo>
                      <a:pt x="4415" y="1429"/>
                    </a:lnTo>
                    <a:lnTo>
                      <a:pt x="4354" y="1465"/>
                    </a:lnTo>
                    <a:lnTo>
                      <a:pt x="4291" y="1501"/>
                    </a:lnTo>
                    <a:lnTo>
                      <a:pt x="4228" y="1538"/>
                    </a:lnTo>
                    <a:lnTo>
                      <a:pt x="4162" y="1572"/>
                    </a:lnTo>
                    <a:lnTo>
                      <a:pt x="4096" y="1607"/>
                    </a:lnTo>
                    <a:lnTo>
                      <a:pt x="4028" y="1640"/>
                    </a:lnTo>
                    <a:lnTo>
                      <a:pt x="3959" y="1674"/>
                    </a:lnTo>
                    <a:lnTo>
                      <a:pt x="3889" y="1706"/>
                    </a:lnTo>
                    <a:lnTo>
                      <a:pt x="3818" y="1738"/>
                    </a:lnTo>
                    <a:lnTo>
                      <a:pt x="3747" y="1768"/>
                    </a:lnTo>
                    <a:lnTo>
                      <a:pt x="3674" y="1799"/>
                    </a:lnTo>
                    <a:lnTo>
                      <a:pt x="3600" y="1828"/>
                    </a:lnTo>
                    <a:lnTo>
                      <a:pt x="3524" y="1857"/>
                    </a:lnTo>
                    <a:lnTo>
                      <a:pt x="3449" y="1884"/>
                    </a:lnTo>
                    <a:lnTo>
                      <a:pt x="3372" y="1912"/>
                    </a:lnTo>
                    <a:lnTo>
                      <a:pt x="3295" y="1938"/>
                    </a:lnTo>
                    <a:lnTo>
                      <a:pt x="3217" y="1962"/>
                    </a:lnTo>
                    <a:lnTo>
                      <a:pt x="3137" y="1987"/>
                    </a:lnTo>
                    <a:lnTo>
                      <a:pt x="3059" y="2010"/>
                    </a:lnTo>
                    <a:lnTo>
                      <a:pt x="2978" y="2032"/>
                    </a:lnTo>
                    <a:lnTo>
                      <a:pt x="2897" y="2053"/>
                    </a:lnTo>
                    <a:lnTo>
                      <a:pt x="2816" y="2073"/>
                    </a:lnTo>
                    <a:lnTo>
                      <a:pt x="2724" y="2095"/>
                    </a:lnTo>
                    <a:lnTo>
                      <a:pt x="2632" y="2115"/>
                    </a:lnTo>
                    <a:lnTo>
                      <a:pt x="2541" y="2134"/>
                    </a:lnTo>
                    <a:lnTo>
                      <a:pt x="2450" y="2150"/>
                    </a:lnTo>
                    <a:lnTo>
                      <a:pt x="2359" y="2166"/>
                    </a:lnTo>
                    <a:lnTo>
                      <a:pt x="2268" y="2180"/>
                    </a:lnTo>
                    <a:lnTo>
                      <a:pt x="2178" y="2193"/>
                    </a:lnTo>
                    <a:lnTo>
                      <a:pt x="2088" y="2204"/>
                    </a:lnTo>
                    <a:lnTo>
                      <a:pt x="1999" y="2214"/>
                    </a:lnTo>
                    <a:lnTo>
                      <a:pt x="1911" y="2222"/>
                    </a:lnTo>
                    <a:lnTo>
                      <a:pt x="1823" y="2229"/>
                    </a:lnTo>
                    <a:lnTo>
                      <a:pt x="1737" y="2234"/>
                    </a:lnTo>
                    <a:lnTo>
                      <a:pt x="1650" y="2238"/>
                    </a:lnTo>
                    <a:lnTo>
                      <a:pt x="1565" y="2241"/>
                    </a:lnTo>
                    <a:lnTo>
                      <a:pt x="1480" y="2242"/>
                    </a:lnTo>
                    <a:lnTo>
                      <a:pt x="1397" y="2242"/>
                    </a:lnTo>
                    <a:lnTo>
                      <a:pt x="1314" y="2239"/>
                    </a:lnTo>
                    <a:lnTo>
                      <a:pt x="1233" y="2236"/>
                    </a:lnTo>
                    <a:lnTo>
                      <a:pt x="1153" y="2232"/>
                    </a:lnTo>
                    <a:lnTo>
                      <a:pt x="1075" y="2226"/>
                    </a:lnTo>
                    <a:lnTo>
                      <a:pt x="997" y="2218"/>
                    </a:lnTo>
                    <a:lnTo>
                      <a:pt x="921" y="2209"/>
                    </a:lnTo>
                    <a:lnTo>
                      <a:pt x="846" y="2199"/>
                    </a:lnTo>
                    <a:lnTo>
                      <a:pt x="773" y="2187"/>
                    </a:lnTo>
                    <a:lnTo>
                      <a:pt x="702" y="2175"/>
                    </a:lnTo>
                    <a:lnTo>
                      <a:pt x="632" y="2160"/>
                    </a:lnTo>
                    <a:lnTo>
                      <a:pt x="563" y="2144"/>
                    </a:lnTo>
                    <a:lnTo>
                      <a:pt x="497" y="2127"/>
                    </a:lnTo>
                    <a:lnTo>
                      <a:pt x="432" y="2108"/>
                    </a:lnTo>
                    <a:lnTo>
                      <a:pt x="369" y="2088"/>
                    </a:lnTo>
                    <a:lnTo>
                      <a:pt x="308" y="2066"/>
                    </a:lnTo>
                    <a:lnTo>
                      <a:pt x="249" y="2043"/>
                    </a:lnTo>
                    <a:lnTo>
                      <a:pt x="283" y="1961"/>
                    </a:lnTo>
                    <a:lnTo>
                      <a:pt x="318" y="1880"/>
                    </a:lnTo>
                    <a:lnTo>
                      <a:pt x="356" y="1799"/>
                    </a:lnTo>
                    <a:lnTo>
                      <a:pt x="396" y="1721"/>
                    </a:lnTo>
                    <a:lnTo>
                      <a:pt x="438" y="1645"/>
                    </a:lnTo>
                    <a:lnTo>
                      <a:pt x="482" y="1570"/>
                    </a:lnTo>
                    <a:lnTo>
                      <a:pt x="528" y="1495"/>
                    </a:lnTo>
                    <a:lnTo>
                      <a:pt x="577" y="1424"/>
                    </a:lnTo>
                    <a:lnTo>
                      <a:pt x="626" y="1354"/>
                    </a:lnTo>
                    <a:lnTo>
                      <a:pt x="680" y="1285"/>
                    </a:lnTo>
                    <a:lnTo>
                      <a:pt x="734" y="1218"/>
                    </a:lnTo>
                    <a:lnTo>
                      <a:pt x="789" y="1152"/>
                    </a:lnTo>
                    <a:lnTo>
                      <a:pt x="848" y="1089"/>
                    </a:lnTo>
                    <a:lnTo>
                      <a:pt x="908" y="1028"/>
                    </a:lnTo>
                    <a:lnTo>
                      <a:pt x="970" y="967"/>
                    </a:lnTo>
                    <a:lnTo>
                      <a:pt x="1033" y="909"/>
                    </a:lnTo>
                    <a:lnTo>
                      <a:pt x="1098" y="854"/>
                    </a:lnTo>
                    <a:lnTo>
                      <a:pt x="1165" y="799"/>
                    </a:lnTo>
                    <a:lnTo>
                      <a:pt x="1233" y="748"/>
                    </a:lnTo>
                    <a:lnTo>
                      <a:pt x="1303" y="698"/>
                    </a:lnTo>
                    <a:lnTo>
                      <a:pt x="1375" y="650"/>
                    </a:lnTo>
                    <a:lnTo>
                      <a:pt x="1448" y="604"/>
                    </a:lnTo>
                    <a:lnTo>
                      <a:pt x="1523" y="561"/>
                    </a:lnTo>
                    <a:lnTo>
                      <a:pt x="1598" y="520"/>
                    </a:lnTo>
                    <a:lnTo>
                      <a:pt x="1676" y="481"/>
                    </a:lnTo>
                    <a:lnTo>
                      <a:pt x="1754" y="444"/>
                    </a:lnTo>
                    <a:lnTo>
                      <a:pt x="1834" y="410"/>
                    </a:lnTo>
                    <a:lnTo>
                      <a:pt x="1915" y="378"/>
                    </a:lnTo>
                    <a:lnTo>
                      <a:pt x="1997" y="348"/>
                    </a:lnTo>
                    <a:lnTo>
                      <a:pt x="2082" y="321"/>
                    </a:lnTo>
                    <a:lnTo>
                      <a:pt x="2166" y="297"/>
                    </a:lnTo>
                    <a:lnTo>
                      <a:pt x="2252" y="27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20" name="Freeform 72"/>
              <p:cNvSpPr>
                <a:spLocks/>
              </p:cNvSpPr>
              <p:nvPr/>
            </p:nvSpPr>
            <p:spPr bwMode="auto">
              <a:xfrm>
                <a:off x="2277" y="14"/>
                <a:ext cx="181" cy="371"/>
              </a:xfrm>
              <a:custGeom>
                <a:avLst/>
                <a:gdLst/>
                <a:ahLst/>
                <a:cxnLst>
                  <a:cxn ang="0">
                    <a:pos x="805" y="0"/>
                  </a:cxn>
                  <a:cxn ang="0">
                    <a:pos x="712" y="18"/>
                  </a:cxn>
                  <a:cxn ang="0">
                    <a:pos x="619" y="65"/>
                  </a:cxn>
                  <a:cxn ang="0">
                    <a:pos x="527" y="136"/>
                  </a:cxn>
                  <a:cxn ang="0">
                    <a:pos x="438" y="232"/>
                  </a:cxn>
                  <a:cxn ang="0">
                    <a:pos x="354" y="350"/>
                  </a:cxn>
                  <a:cxn ang="0">
                    <a:pos x="275" y="487"/>
                  </a:cxn>
                  <a:cxn ang="0">
                    <a:pos x="203" y="642"/>
                  </a:cxn>
                  <a:cxn ang="0">
                    <a:pos x="140" y="812"/>
                  </a:cxn>
                  <a:cxn ang="0">
                    <a:pos x="87" y="997"/>
                  </a:cxn>
                  <a:cxn ang="0">
                    <a:pos x="44" y="1193"/>
                  </a:cxn>
                  <a:cxn ang="0">
                    <a:pos x="16" y="1391"/>
                  </a:cxn>
                  <a:cxn ang="0">
                    <a:pos x="1" y="1583"/>
                  </a:cxn>
                  <a:cxn ang="0">
                    <a:pos x="1" y="1766"/>
                  </a:cxn>
                  <a:cxn ang="0">
                    <a:pos x="15" y="1936"/>
                  </a:cxn>
                  <a:cxn ang="0">
                    <a:pos x="41" y="2092"/>
                  </a:cxn>
                  <a:cxn ang="0">
                    <a:pos x="79" y="2231"/>
                  </a:cxn>
                  <a:cxn ang="0">
                    <a:pos x="129" y="2353"/>
                  </a:cxn>
                  <a:cxn ang="0">
                    <a:pos x="190" y="2452"/>
                  </a:cxn>
                  <a:cxn ang="0">
                    <a:pos x="262" y="2527"/>
                  </a:cxn>
                  <a:cxn ang="0">
                    <a:pos x="343" y="2578"/>
                  </a:cxn>
                  <a:cxn ang="0">
                    <a:pos x="433" y="2599"/>
                  </a:cxn>
                  <a:cxn ang="0">
                    <a:pos x="526" y="2591"/>
                  </a:cxn>
                  <a:cxn ang="0">
                    <a:pos x="619" y="2553"/>
                  </a:cxn>
                  <a:cxn ang="0">
                    <a:pos x="711" y="2490"/>
                  </a:cxn>
                  <a:cxn ang="0">
                    <a:pos x="801" y="2402"/>
                  </a:cxn>
                  <a:cxn ang="0">
                    <a:pos x="887" y="2291"/>
                  </a:cxn>
                  <a:cxn ang="0">
                    <a:pos x="968" y="2161"/>
                  </a:cxn>
                  <a:cxn ang="0">
                    <a:pos x="1043" y="2012"/>
                  </a:cxn>
                  <a:cxn ang="0">
                    <a:pos x="1109" y="1846"/>
                  </a:cxn>
                  <a:cxn ang="0">
                    <a:pos x="1166" y="1665"/>
                  </a:cxn>
                  <a:cxn ang="0">
                    <a:pos x="1212" y="1474"/>
                  </a:cxn>
                  <a:cxn ang="0">
                    <a:pos x="1246" y="1273"/>
                  </a:cxn>
                  <a:cxn ang="0">
                    <a:pos x="1264" y="1079"/>
                  </a:cxn>
                  <a:cxn ang="0">
                    <a:pos x="1269" y="893"/>
                  </a:cxn>
                  <a:cxn ang="0">
                    <a:pos x="1260" y="720"/>
                  </a:cxn>
                  <a:cxn ang="0">
                    <a:pos x="1238" y="558"/>
                  </a:cxn>
                  <a:cxn ang="0">
                    <a:pos x="1203" y="412"/>
                  </a:cxn>
                  <a:cxn ang="0">
                    <a:pos x="1158" y="285"/>
                  </a:cxn>
                  <a:cxn ang="0">
                    <a:pos x="1100" y="178"/>
                  </a:cxn>
                  <a:cxn ang="0">
                    <a:pos x="1033" y="94"/>
                  </a:cxn>
                  <a:cxn ang="0">
                    <a:pos x="955" y="36"/>
                  </a:cxn>
                  <a:cxn ang="0">
                    <a:pos x="867" y="3"/>
                  </a:cxn>
                </a:cxnLst>
                <a:rect l="0" t="0" r="r" b="b"/>
                <a:pathLst>
                  <a:path w="1269" h="2600">
                    <a:moveTo>
                      <a:pt x="867" y="3"/>
                    </a:moveTo>
                    <a:lnTo>
                      <a:pt x="836" y="0"/>
                    </a:lnTo>
                    <a:lnTo>
                      <a:pt x="805" y="0"/>
                    </a:lnTo>
                    <a:lnTo>
                      <a:pt x="774" y="2"/>
                    </a:lnTo>
                    <a:lnTo>
                      <a:pt x="743" y="9"/>
                    </a:lnTo>
                    <a:lnTo>
                      <a:pt x="712" y="18"/>
                    </a:lnTo>
                    <a:lnTo>
                      <a:pt x="681" y="30"/>
                    </a:lnTo>
                    <a:lnTo>
                      <a:pt x="650" y="46"/>
                    </a:lnTo>
                    <a:lnTo>
                      <a:pt x="619" y="65"/>
                    </a:lnTo>
                    <a:lnTo>
                      <a:pt x="588" y="86"/>
                    </a:lnTo>
                    <a:lnTo>
                      <a:pt x="558" y="109"/>
                    </a:lnTo>
                    <a:lnTo>
                      <a:pt x="527" y="136"/>
                    </a:lnTo>
                    <a:lnTo>
                      <a:pt x="497" y="165"/>
                    </a:lnTo>
                    <a:lnTo>
                      <a:pt x="468" y="197"/>
                    </a:lnTo>
                    <a:lnTo>
                      <a:pt x="438" y="232"/>
                    </a:lnTo>
                    <a:lnTo>
                      <a:pt x="409" y="268"/>
                    </a:lnTo>
                    <a:lnTo>
                      <a:pt x="382" y="307"/>
                    </a:lnTo>
                    <a:lnTo>
                      <a:pt x="354" y="350"/>
                    </a:lnTo>
                    <a:lnTo>
                      <a:pt x="327" y="393"/>
                    </a:lnTo>
                    <a:lnTo>
                      <a:pt x="301" y="439"/>
                    </a:lnTo>
                    <a:lnTo>
                      <a:pt x="275" y="487"/>
                    </a:lnTo>
                    <a:lnTo>
                      <a:pt x="251" y="536"/>
                    </a:lnTo>
                    <a:lnTo>
                      <a:pt x="226" y="588"/>
                    </a:lnTo>
                    <a:lnTo>
                      <a:pt x="203" y="642"/>
                    </a:lnTo>
                    <a:lnTo>
                      <a:pt x="181" y="696"/>
                    </a:lnTo>
                    <a:lnTo>
                      <a:pt x="160" y="754"/>
                    </a:lnTo>
                    <a:lnTo>
                      <a:pt x="140" y="812"/>
                    </a:lnTo>
                    <a:lnTo>
                      <a:pt x="121" y="872"/>
                    </a:lnTo>
                    <a:lnTo>
                      <a:pt x="103" y="933"/>
                    </a:lnTo>
                    <a:lnTo>
                      <a:pt x="87" y="997"/>
                    </a:lnTo>
                    <a:lnTo>
                      <a:pt x="71" y="1060"/>
                    </a:lnTo>
                    <a:lnTo>
                      <a:pt x="57" y="1126"/>
                    </a:lnTo>
                    <a:lnTo>
                      <a:pt x="44" y="1193"/>
                    </a:lnTo>
                    <a:lnTo>
                      <a:pt x="33" y="1260"/>
                    </a:lnTo>
                    <a:lnTo>
                      <a:pt x="23" y="1326"/>
                    </a:lnTo>
                    <a:lnTo>
                      <a:pt x="16" y="1391"/>
                    </a:lnTo>
                    <a:lnTo>
                      <a:pt x="9" y="1456"/>
                    </a:lnTo>
                    <a:lnTo>
                      <a:pt x="5" y="1520"/>
                    </a:lnTo>
                    <a:lnTo>
                      <a:pt x="1" y="1583"/>
                    </a:lnTo>
                    <a:lnTo>
                      <a:pt x="0" y="1645"/>
                    </a:lnTo>
                    <a:lnTo>
                      <a:pt x="0" y="1705"/>
                    </a:lnTo>
                    <a:lnTo>
                      <a:pt x="1" y="1766"/>
                    </a:lnTo>
                    <a:lnTo>
                      <a:pt x="5" y="1823"/>
                    </a:lnTo>
                    <a:lnTo>
                      <a:pt x="9" y="1880"/>
                    </a:lnTo>
                    <a:lnTo>
                      <a:pt x="15" y="1936"/>
                    </a:lnTo>
                    <a:lnTo>
                      <a:pt x="22" y="1989"/>
                    </a:lnTo>
                    <a:lnTo>
                      <a:pt x="31" y="2042"/>
                    </a:lnTo>
                    <a:lnTo>
                      <a:pt x="41" y="2092"/>
                    </a:lnTo>
                    <a:lnTo>
                      <a:pt x="52" y="2140"/>
                    </a:lnTo>
                    <a:lnTo>
                      <a:pt x="66" y="2187"/>
                    </a:lnTo>
                    <a:lnTo>
                      <a:pt x="79" y="2231"/>
                    </a:lnTo>
                    <a:lnTo>
                      <a:pt x="94" y="2273"/>
                    </a:lnTo>
                    <a:lnTo>
                      <a:pt x="111" y="2315"/>
                    </a:lnTo>
                    <a:lnTo>
                      <a:pt x="129" y="2353"/>
                    </a:lnTo>
                    <a:lnTo>
                      <a:pt x="149" y="2388"/>
                    </a:lnTo>
                    <a:lnTo>
                      <a:pt x="169" y="2422"/>
                    </a:lnTo>
                    <a:lnTo>
                      <a:pt x="190" y="2452"/>
                    </a:lnTo>
                    <a:lnTo>
                      <a:pt x="213" y="2480"/>
                    </a:lnTo>
                    <a:lnTo>
                      <a:pt x="236" y="2505"/>
                    </a:lnTo>
                    <a:lnTo>
                      <a:pt x="262" y="2527"/>
                    </a:lnTo>
                    <a:lnTo>
                      <a:pt x="287" y="2548"/>
                    </a:lnTo>
                    <a:lnTo>
                      <a:pt x="314" y="2564"/>
                    </a:lnTo>
                    <a:lnTo>
                      <a:pt x="343" y="2578"/>
                    </a:lnTo>
                    <a:lnTo>
                      <a:pt x="372" y="2589"/>
                    </a:lnTo>
                    <a:lnTo>
                      <a:pt x="402" y="2595"/>
                    </a:lnTo>
                    <a:lnTo>
                      <a:pt x="433" y="2599"/>
                    </a:lnTo>
                    <a:lnTo>
                      <a:pt x="464" y="2600"/>
                    </a:lnTo>
                    <a:lnTo>
                      <a:pt x="495" y="2597"/>
                    </a:lnTo>
                    <a:lnTo>
                      <a:pt x="526" y="2591"/>
                    </a:lnTo>
                    <a:lnTo>
                      <a:pt x="557" y="2581"/>
                    </a:lnTo>
                    <a:lnTo>
                      <a:pt x="588" y="2569"/>
                    </a:lnTo>
                    <a:lnTo>
                      <a:pt x="619" y="2553"/>
                    </a:lnTo>
                    <a:lnTo>
                      <a:pt x="650" y="2535"/>
                    </a:lnTo>
                    <a:lnTo>
                      <a:pt x="681" y="2514"/>
                    </a:lnTo>
                    <a:lnTo>
                      <a:pt x="711" y="2490"/>
                    </a:lnTo>
                    <a:lnTo>
                      <a:pt x="741" y="2463"/>
                    </a:lnTo>
                    <a:lnTo>
                      <a:pt x="772" y="2434"/>
                    </a:lnTo>
                    <a:lnTo>
                      <a:pt x="801" y="2402"/>
                    </a:lnTo>
                    <a:lnTo>
                      <a:pt x="831" y="2367"/>
                    </a:lnTo>
                    <a:lnTo>
                      <a:pt x="860" y="2330"/>
                    </a:lnTo>
                    <a:lnTo>
                      <a:pt x="887" y="2291"/>
                    </a:lnTo>
                    <a:lnTo>
                      <a:pt x="915" y="2250"/>
                    </a:lnTo>
                    <a:lnTo>
                      <a:pt x="942" y="2207"/>
                    </a:lnTo>
                    <a:lnTo>
                      <a:pt x="968" y="2161"/>
                    </a:lnTo>
                    <a:lnTo>
                      <a:pt x="994" y="2113"/>
                    </a:lnTo>
                    <a:lnTo>
                      <a:pt x="1018" y="2063"/>
                    </a:lnTo>
                    <a:lnTo>
                      <a:pt x="1043" y="2012"/>
                    </a:lnTo>
                    <a:lnTo>
                      <a:pt x="1066" y="1958"/>
                    </a:lnTo>
                    <a:lnTo>
                      <a:pt x="1088" y="1903"/>
                    </a:lnTo>
                    <a:lnTo>
                      <a:pt x="1109" y="1846"/>
                    </a:lnTo>
                    <a:lnTo>
                      <a:pt x="1129" y="1787"/>
                    </a:lnTo>
                    <a:lnTo>
                      <a:pt x="1148" y="1728"/>
                    </a:lnTo>
                    <a:lnTo>
                      <a:pt x="1166" y="1665"/>
                    </a:lnTo>
                    <a:lnTo>
                      <a:pt x="1182" y="1603"/>
                    </a:lnTo>
                    <a:lnTo>
                      <a:pt x="1198" y="1538"/>
                    </a:lnTo>
                    <a:lnTo>
                      <a:pt x="1212" y="1474"/>
                    </a:lnTo>
                    <a:lnTo>
                      <a:pt x="1225" y="1407"/>
                    </a:lnTo>
                    <a:lnTo>
                      <a:pt x="1237" y="1340"/>
                    </a:lnTo>
                    <a:lnTo>
                      <a:pt x="1246" y="1273"/>
                    </a:lnTo>
                    <a:lnTo>
                      <a:pt x="1253" y="1209"/>
                    </a:lnTo>
                    <a:lnTo>
                      <a:pt x="1260" y="1143"/>
                    </a:lnTo>
                    <a:lnTo>
                      <a:pt x="1264" y="1079"/>
                    </a:lnTo>
                    <a:lnTo>
                      <a:pt x="1268" y="1017"/>
                    </a:lnTo>
                    <a:lnTo>
                      <a:pt x="1269" y="955"/>
                    </a:lnTo>
                    <a:lnTo>
                      <a:pt x="1269" y="893"/>
                    </a:lnTo>
                    <a:lnTo>
                      <a:pt x="1268" y="834"/>
                    </a:lnTo>
                    <a:lnTo>
                      <a:pt x="1264" y="776"/>
                    </a:lnTo>
                    <a:lnTo>
                      <a:pt x="1260" y="720"/>
                    </a:lnTo>
                    <a:lnTo>
                      <a:pt x="1254" y="664"/>
                    </a:lnTo>
                    <a:lnTo>
                      <a:pt x="1247" y="610"/>
                    </a:lnTo>
                    <a:lnTo>
                      <a:pt x="1238" y="558"/>
                    </a:lnTo>
                    <a:lnTo>
                      <a:pt x="1228" y="508"/>
                    </a:lnTo>
                    <a:lnTo>
                      <a:pt x="1217" y="459"/>
                    </a:lnTo>
                    <a:lnTo>
                      <a:pt x="1203" y="412"/>
                    </a:lnTo>
                    <a:lnTo>
                      <a:pt x="1190" y="368"/>
                    </a:lnTo>
                    <a:lnTo>
                      <a:pt x="1175" y="325"/>
                    </a:lnTo>
                    <a:lnTo>
                      <a:pt x="1158" y="285"/>
                    </a:lnTo>
                    <a:lnTo>
                      <a:pt x="1140" y="247"/>
                    </a:lnTo>
                    <a:lnTo>
                      <a:pt x="1120" y="212"/>
                    </a:lnTo>
                    <a:lnTo>
                      <a:pt x="1100" y="178"/>
                    </a:lnTo>
                    <a:lnTo>
                      <a:pt x="1079" y="147"/>
                    </a:lnTo>
                    <a:lnTo>
                      <a:pt x="1056" y="119"/>
                    </a:lnTo>
                    <a:lnTo>
                      <a:pt x="1033" y="94"/>
                    </a:lnTo>
                    <a:lnTo>
                      <a:pt x="1007" y="71"/>
                    </a:lnTo>
                    <a:lnTo>
                      <a:pt x="982" y="51"/>
                    </a:lnTo>
                    <a:lnTo>
                      <a:pt x="955" y="36"/>
                    </a:lnTo>
                    <a:lnTo>
                      <a:pt x="926" y="21"/>
                    </a:lnTo>
                    <a:lnTo>
                      <a:pt x="897" y="11"/>
                    </a:lnTo>
                    <a:lnTo>
                      <a:pt x="86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9" name="Freeform 71"/>
              <p:cNvSpPr>
                <a:spLocks noEditPoints="1"/>
              </p:cNvSpPr>
              <p:nvPr/>
            </p:nvSpPr>
            <p:spPr bwMode="auto">
              <a:xfrm>
                <a:off x="2263" y="0"/>
                <a:ext cx="209" cy="399"/>
              </a:xfrm>
              <a:custGeom>
                <a:avLst/>
                <a:gdLst/>
                <a:ahLst/>
                <a:cxnLst>
                  <a:cxn ang="0">
                    <a:pos x="8" y="1559"/>
                  </a:cxn>
                  <a:cxn ang="0">
                    <a:pos x="3" y="1894"/>
                  </a:cxn>
                  <a:cxn ang="0">
                    <a:pos x="41" y="2192"/>
                  </a:cxn>
                  <a:cxn ang="0">
                    <a:pos x="117" y="2442"/>
                  </a:cxn>
                  <a:cxn ang="0">
                    <a:pos x="231" y="2633"/>
                  </a:cxn>
                  <a:cxn ang="0">
                    <a:pos x="379" y="2755"/>
                  </a:cxn>
                  <a:cxn ang="0">
                    <a:pos x="554" y="2795"/>
                  </a:cxn>
                  <a:cxn ang="0">
                    <a:pos x="735" y="2749"/>
                  </a:cxn>
                  <a:cxn ang="0">
                    <a:pos x="910" y="2624"/>
                  </a:cxn>
                  <a:cxn ang="0">
                    <a:pos x="1072" y="2431"/>
                  </a:cxn>
                  <a:cxn ang="0">
                    <a:pos x="1216" y="2175"/>
                  </a:cxn>
                  <a:cxn ang="0">
                    <a:pos x="1333" y="1870"/>
                  </a:cxn>
                  <a:cxn ang="0">
                    <a:pos x="1418" y="1522"/>
                  </a:cxn>
                  <a:cxn ang="0">
                    <a:pos x="1459" y="1166"/>
                  </a:cxn>
                  <a:cxn ang="0">
                    <a:pos x="1456" y="839"/>
                  </a:cxn>
                  <a:cxn ang="0">
                    <a:pos x="1410" y="549"/>
                  </a:cxn>
                  <a:cxn ang="0">
                    <a:pos x="1326" y="311"/>
                  </a:cxn>
                  <a:cxn ang="0">
                    <a:pos x="1205" y="133"/>
                  </a:cxn>
                  <a:cxn ang="0">
                    <a:pos x="1051" y="26"/>
                  </a:cxn>
                  <a:cxn ang="0">
                    <a:pos x="873" y="2"/>
                  </a:cxn>
                  <a:cxn ang="0">
                    <a:pos x="693" y="65"/>
                  </a:cxn>
                  <a:cxn ang="0">
                    <a:pos x="520" y="204"/>
                  </a:cxn>
                  <a:cxn ang="0">
                    <a:pos x="360" y="411"/>
                  </a:cxn>
                  <a:cxn ang="0">
                    <a:pos x="221" y="677"/>
                  </a:cxn>
                  <a:cxn ang="0">
                    <a:pos x="110" y="991"/>
                  </a:cxn>
                  <a:cxn ang="0">
                    <a:pos x="516" y="2598"/>
                  </a:cxn>
                  <a:cxn ang="0">
                    <a:pos x="412" y="2542"/>
                  </a:cxn>
                  <a:cxn ang="0">
                    <a:pos x="322" y="2422"/>
                  </a:cxn>
                  <a:cxn ang="0">
                    <a:pos x="252" y="2243"/>
                  </a:cxn>
                  <a:cxn ang="0">
                    <a:pos x="208" y="2015"/>
                  </a:cxn>
                  <a:cxn ang="0">
                    <a:pos x="194" y="1744"/>
                  </a:cxn>
                  <a:cxn ang="0">
                    <a:pos x="217" y="1438"/>
                  </a:cxn>
                  <a:cxn ang="0">
                    <a:pos x="278" y="1116"/>
                  </a:cxn>
                  <a:cxn ang="0">
                    <a:pos x="369" y="830"/>
                  </a:cxn>
                  <a:cxn ang="0">
                    <a:pos x="479" y="591"/>
                  </a:cxn>
                  <a:cxn ang="0">
                    <a:pos x="602" y="403"/>
                  </a:cxn>
                  <a:cxn ang="0">
                    <a:pos x="729" y="273"/>
                  </a:cxn>
                  <a:cxn ang="0">
                    <a:pos x="855" y="205"/>
                  </a:cxn>
                  <a:cxn ang="0">
                    <a:pos x="969" y="204"/>
                  </a:cxn>
                  <a:cxn ang="0">
                    <a:pos x="1071" y="272"/>
                  </a:cxn>
                  <a:cxn ang="0">
                    <a:pos x="1156" y="404"/>
                  </a:cxn>
                  <a:cxn ang="0">
                    <a:pos x="1222" y="594"/>
                  </a:cxn>
                  <a:cxn ang="0">
                    <a:pos x="1261" y="831"/>
                  </a:cxn>
                  <a:cxn ang="0">
                    <a:pos x="1267" y="1109"/>
                  </a:cxn>
                  <a:cxn ang="0">
                    <a:pos x="1237" y="1421"/>
                  </a:cxn>
                  <a:cxn ang="0">
                    <a:pos x="1168" y="1740"/>
                  </a:cxn>
                  <a:cxn ang="0">
                    <a:pos x="1074" y="2017"/>
                  </a:cxn>
                  <a:cxn ang="0">
                    <a:pos x="960" y="2246"/>
                  </a:cxn>
                  <a:cxn ang="0">
                    <a:pos x="836" y="2423"/>
                  </a:cxn>
                  <a:cxn ang="0">
                    <a:pos x="708" y="2541"/>
                  </a:cxn>
                  <a:cxn ang="0">
                    <a:pos x="585" y="2596"/>
                  </a:cxn>
                </a:cxnLst>
                <a:rect l="0" t="0" r="r" b="b"/>
                <a:pathLst>
                  <a:path w="1463" h="2795">
                    <a:moveTo>
                      <a:pt x="45" y="1273"/>
                    </a:moveTo>
                    <a:lnTo>
                      <a:pt x="33" y="1346"/>
                    </a:lnTo>
                    <a:lnTo>
                      <a:pt x="23" y="1418"/>
                    </a:lnTo>
                    <a:lnTo>
                      <a:pt x="15" y="1489"/>
                    </a:lnTo>
                    <a:lnTo>
                      <a:pt x="8" y="1559"/>
                    </a:lnTo>
                    <a:lnTo>
                      <a:pt x="3" y="1629"/>
                    </a:lnTo>
                    <a:lnTo>
                      <a:pt x="1" y="1698"/>
                    </a:lnTo>
                    <a:lnTo>
                      <a:pt x="0" y="1764"/>
                    </a:lnTo>
                    <a:lnTo>
                      <a:pt x="1" y="1830"/>
                    </a:lnTo>
                    <a:lnTo>
                      <a:pt x="3" y="1894"/>
                    </a:lnTo>
                    <a:lnTo>
                      <a:pt x="7" y="1957"/>
                    </a:lnTo>
                    <a:lnTo>
                      <a:pt x="13" y="2018"/>
                    </a:lnTo>
                    <a:lnTo>
                      <a:pt x="21" y="2077"/>
                    </a:lnTo>
                    <a:lnTo>
                      <a:pt x="29" y="2135"/>
                    </a:lnTo>
                    <a:lnTo>
                      <a:pt x="41" y="2192"/>
                    </a:lnTo>
                    <a:lnTo>
                      <a:pt x="53" y="2246"/>
                    </a:lnTo>
                    <a:lnTo>
                      <a:pt x="67" y="2298"/>
                    </a:lnTo>
                    <a:lnTo>
                      <a:pt x="82" y="2348"/>
                    </a:lnTo>
                    <a:lnTo>
                      <a:pt x="99" y="2396"/>
                    </a:lnTo>
                    <a:lnTo>
                      <a:pt x="117" y="2442"/>
                    </a:lnTo>
                    <a:lnTo>
                      <a:pt x="137" y="2485"/>
                    </a:lnTo>
                    <a:lnTo>
                      <a:pt x="159" y="2526"/>
                    </a:lnTo>
                    <a:lnTo>
                      <a:pt x="181" y="2564"/>
                    </a:lnTo>
                    <a:lnTo>
                      <a:pt x="206" y="2600"/>
                    </a:lnTo>
                    <a:lnTo>
                      <a:pt x="231" y="2633"/>
                    </a:lnTo>
                    <a:lnTo>
                      <a:pt x="258" y="2663"/>
                    </a:lnTo>
                    <a:lnTo>
                      <a:pt x="287" y="2690"/>
                    </a:lnTo>
                    <a:lnTo>
                      <a:pt x="316" y="2715"/>
                    </a:lnTo>
                    <a:lnTo>
                      <a:pt x="347" y="2737"/>
                    </a:lnTo>
                    <a:lnTo>
                      <a:pt x="379" y="2755"/>
                    </a:lnTo>
                    <a:lnTo>
                      <a:pt x="412" y="2769"/>
                    </a:lnTo>
                    <a:lnTo>
                      <a:pt x="446" y="2781"/>
                    </a:lnTo>
                    <a:lnTo>
                      <a:pt x="482" y="2789"/>
                    </a:lnTo>
                    <a:lnTo>
                      <a:pt x="517" y="2794"/>
                    </a:lnTo>
                    <a:lnTo>
                      <a:pt x="554" y="2795"/>
                    </a:lnTo>
                    <a:lnTo>
                      <a:pt x="591" y="2793"/>
                    </a:lnTo>
                    <a:lnTo>
                      <a:pt x="626" y="2787"/>
                    </a:lnTo>
                    <a:lnTo>
                      <a:pt x="663" y="2778"/>
                    </a:lnTo>
                    <a:lnTo>
                      <a:pt x="698" y="2766"/>
                    </a:lnTo>
                    <a:lnTo>
                      <a:pt x="735" y="2749"/>
                    </a:lnTo>
                    <a:lnTo>
                      <a:pt x="770" y="2730"/>
                    </a:lnTo>
                    <a:lnTo>
                      <a:pt x="806" y="2709"/>
                    </a:lnTo>
                    <a:lnTo>
                      <a:pt x="840" y="2683"/>
                    </a:lnTo>
                    <a:lnTo>
                      <a:pt x="876" y="2656"/>
                    </a:lnTo>
                    <a:lnTo>
                      <a:pt x="910" y="2624"/>
                    </a:lnTo>
                    <a:lnTo>
                      <a:pt x="943" y="2591"/>
                    </a:lnTo>
                    <a:lnTo>
                      <a:pt x="977" y="2555"/>
                    </a:lnTo>
                    <a:lnTo>
                      <a:pt x="1009" y="2516"/>
                    </a:lnTo>
                    <a:lnTo>
                      <a:pt x="1041" y="2474"/>
                    </a:lnTo>
                    <a:lnTo>
                      <a:pt x="1072" y="2431"/>
                    </a:lnTo>
                    <a:lnTo>
                      <a:pt x="1103" y="2384"/>
                    </a:lnTo>
                    <a:lnTo>
                      <a:pt x="1132" y="2336"/>
                    </a:lnTo>
                    <a:lnTo>
                      <a:pt x="1161" y="2285"/>
                    </a:lnTo>
                    <a:lnTo>
                      <a:pt x="1188" y="2231"/>
                    </a:lnTo>
                    <a:lnTo>
                      <a:pt x="1216" y="2175"/>
                    </a:lnTo>
                    <a:lnTo>
                      <a:pt x="1242" y="2119"/>
                    </a:lnTo>
                    <a:lnTo>
                      <a:pt x="1266" y="2060"/>
                    </a:lnTo>
                    <a:lnTo>
                      <a:pt x="1289" y="1998"/>
                    </a:lnTo>
                    <a:lnTo>
                      <a:pt x="1312" y="1935"/>
                    </a:lnTo>
                    <a:lnTo>
                      <a:pt x="1333" y="1870"/>
                    </a:lnTo>
                    <a:lnTo>
                      <a:pt x="1353" y="1803"/>
                    </a:lnTo>
                    <a:lnTo>
                      <a:pt x="1371" y="1735"/>
                    </a:lnTo>
                    <a:lnTo>
                      <a:pt x="1388" y="1665"/>
                    </a:lnTo>
                    <a:lnTo>
                      <a:pt x="1404" y="1594"/>
                    </a:lnTo>
                    <a:lnTo>
                      <a:pt x="1418" y="1522"/>
                    </a:lnTo>
                    <a:lnTo>
                      <a:pt x="1430" y="1449"/>
                    </a:lnTo>
                    <a:lnTo>
                      <a:pt x="1440" y="1377"/>
                    </a:lnTo>
                    <a:lnTo>
                      <a:pt x="1448" y="1305"/>
                    </a:lnTo>
                    <a:lnTo>
                      <a:pt x="1455" y="1235"/>
                    </a:lnTo>
                    <a:lnTo>
                      <a:pt x="1459" y="1166"/>
                    </a:lnTo>
                    <a:lnTo>
                      <a:pt x="1462" y="1098"/>
                    </a:lnTo>
                    <a:lnTo>
                      <a:pt x="1463" y="1031"/>
                    </a:lnTo>
                    <a:lnTo>
                      <a:pt x="1462" y="966"/>
                    </a:lnTo>
                    <a:lnTo>
                      <a:pt x="1460" y="901"/>
                    </a:lnTo>
                    <a:lnTo>
                      <a:pt x="1456" y="839"/>
                    </a:lnTo>
                    <a:lnTo>
                      <a:pt x="1450" y="778"/>
                    </a:lnTo>
                    <a:lnTo>
                      <a:pt x="1442" y="717"/>
                    </a:lnTo>
                    <a:lnTo>
                      <a:pt x="1434" y="659"/>
                    </a:lnTo>
                    <a:lnTo>
                      <a:pt x="1422" y="604"/>
                    </a:lnTo>
                    <a:lnTo>
                      <a:pt x="1410" y="549"/>
                    </a:lnTo>
                    <a:lnTo>
                      <a:pt x="1397" y="497"/>
                    </a:lnTo>
                    <a:lnTo>
                      <a:pt x="1381" y="448"/>
                    </a:lnTo>
                    <a:lnTo>
                      <a:pt x="1364" y="400"/>
                    </a:lnTo>
                    <a:lnTo>
                      <a:pt x="1346" y="354"/>
                    </a:lnTo>
                    <a:lnTo>
                      <a:pt x="1326" y="311"/>
                    </a:lnTo>
                    <a:lnTo>
                      <a:pt x="1304" y="270"/>
                    </a:lnTo>
                    <a:lnTo>
                      <a:pt x="1282" y="232"/>
                    </a:lnTo>
                    <a:lnTo>
                      <a:pt x="1257" y="195"/>
                    </a:lnTo>
                    <a:lnTo>
                      <a:pt x="1232" y="163"/>
                    </a:lnTo>
                    <a:lnTo>
                      <a:pt x="1205" y="133"/>
                    </a:lnTo>
                    <a:lnTo>
                      <a:pt x="1176" y="105"/>
                    </a:lnTo>
                    <a:lnTo>
                      <a:pt x="1147" y="80"/>
                    </a:lnTo>
                    <a:lnTo>
                      <a:pt x="1116" y="59"/>
                    </a:lnTo>
                    <a:lnTo>
                      <a:pt x="1084" y="41"/>
                    </a:lnTo>
                    <a:lnTo>
                      <a:pt x="1051" y="26"/>
                    </a:lnTo>
                    <a:lnTo>
                      <a:pt x="1018" y="14"/>
                    </a:lnTo>
                    <a:lnTo>
                      <a:pt x="982" y="6"/>
                    </a:lnTo>
                    <a:lnTo>
                      <a:pt x="946" y="1"/>
                    </a:lnTo>
                    <a:lnTo>
                      <a:pt x="909" y="0"/>
                    </a:lnTo>
                    <a:lnTo>
                      <a:pt x="873" y="2"/>
                    </a:lnTo>
                    <a:lnTo>
                      <a:pt x="837" y="8"/>
                    </a:lnTo>
                    <a:lnTo>
                      <a:pt x="800" y="18"/>
                    </a:lnTo>
                    <a:lnTo>
                      <a:pt x="765" y="30"/>
                    </a:lnTo>
                    <a:lnTo>
                      <a:pt x="728" y="46"/>
                    </a:lnTo>
                    <a:lnTo>
                      <a:pt x="693" y="65"/>
                    </a:lnTo>
                    <a:lnTo>
                      <a:pt x="657" y="87"/>
                    </a:lnTo>
                    <a:lnTo>
                      <a:pt x="623" y="111"/>
                    </a:lnTo>
                    <a:lnTo>
                      <a:pt x="587" y="139"/>
                    </a:lnTo>
                    <a:lnTo>
                      <a:pt x="553" y="170"/>
                    </a:lnTo>
                    <a:lnTo>
                      <a:pt x="520" y="204"/>
                    </a:lnTo>
                    <a:lnTo>
                      <a:pt x="486" y="241"/>
                    </a:lnTo>
                    <a:lnTo>
                      <a:pt x="454" y="280"/>
                    </a:lnTo>
                    <a:lnTo>
                      <a:pt x="422" y="321"/>
                    </a:lnTo>
                    <a:lnTo>
                      <a:pt x="391" y="364"/>
                    </a:lnTo>
                    <a:lnTo>
                      <a:pt x="360" y="411"/>
                    </a:lnTo>
                    <a:lnTo>
                      <a:pt x="331" y="460"/>
                    </a:lnTo>
                    <a:lnTo>
                      <a:pt x="302" y="511"/>
                    </a:lnTo>
                    <a:lnTo>
                      <a:pt x="275" y="565"/>
                    </a:lnTo>
                    <a:lnTo>
                      <a:pt x="247" y="619"/>
                    </a:lnTo>
                    <a:lnTo>
                      <a:pt x="221" y="677"/>
                    </a:lnTo>
                    <a:lnTo>
                      <a:pt x="197" y="736"/>
                    </a:lnTo>
                    <a:lnTo>
                      <a:pt x="174" y="798"/>
                    </a:lnTo>
                    <a:lnTo>
                      <a:pt x="151" y="861"/>
                    </a:lnTo>
                    <a:lnTo>
                      <a:pt x="130" y="926"/>
                    </a:lnTo>
                    <a:lnTo>
                      <a:pt x="110" y="991"/>
                    </a:lnTo>
                    <a:lnTo>
                      <a:pt x="92" y="1060"/>
                    </a:lnTo>
                    <a:lnTo>
                      <a:pt x="75" y="1129"/>
                    </a:lnTo>
                    <a:lnTo>
                      <a:pt x="59" y="1201"/>
                    </a:lnTo>
                    <a:lnTo>
                      <a:pt x="45" y="1273"/>
                    </a:lnTo>
                    <a:close/>
                    <a:moveTo>
                      <a:pt x="516" y="2598"/>
                    </a:moveTo>
                    <a:lnTo>
                      <a:pt x="494" y="2592"/>
                    </a:lnTo>
                    <a:lnTo>
                      <a:pt x="473" y="2583"/>
                    </a:lnTo>
                    <a:lnTo>
                      <a:pt x="452" y="2573"/>
                    </a:lnTo>
                    <a:lnTo>
                      <a:pt x="432" y="2559"/>
                    </a:lnTo>
                    <a:lnTo>
                      <a:pt x="412" y="2542"/>
                    </a:lnTo>
                    <a:lnTo>
                      <a:pt x="392" y="2523"/>
                    </a:lnTo>
                    <a:lnTo>
                      <a:pt x="373" y="2502"/>
                    </a:lnTo>
                    <a:lnTo>
                      <a:pt x="356" y="2477"/>
                    </a:lnTo>
                    <a:lnTo>
                      <a:pt x="339" y="2451"/>
                    </a:lnTo>
                    <a:lnTo>
                      <a:pt x="322" y="2422"/>
                    </a:lnTo>
                    <a:lnTo>
                      <a:pt x="307" y="2390"/>
                    </a:lnTo>
                    <a:lnTo>
                      <a:pt x="291" y="2357"/>
                    </a:lnTo>
                    <a:lnTo>
                      <a:pt x="277" y="2321"/>
                    </a:lnTo>
                    <a:lnTo>
                      <a:pt x="265" y="2283"/>
                    </a:lnTo>
                    <a:lnTo>
                      <a:pt x="252" y="2243"/>
                    </a:lnTo>
                    <a:lnTo>
                      <a:pt x="241" y="2202"/>
                    </a:lnTo>
                    <a:lnTo>
                      <a:pt x="231" y="2158"/>
                    </a:lnTo>
                    <a:lnTo>
                      <a:pt x="222" y="2112"/>
                    </a:lnTo>
                    <a:lnTo>
                      <a:pt x="215" y="2065"/>
                    </a:lnTo>
                    <a:lnTo>
                      <a:pt x="208" y="2015"/>
                    </a:lnTo>
                    <a:lnTo>
                      <a:pt x="202" y="1965"/>
                    </a:lnTo>
                    <a:lnTo>
                      <a:pt x="198" y="1911"/>
                    </a:lnTo>
                    <a:lnTo>
                      <a:pt x="196" y="1858"/>
                    </a:lnTo>
                    <a:lnTo>
                      <a:pt x="194" y="1802"/>
                    </a:lnTo>
                    <a:lnTo>
                      <a:pt x="194" y="1744"/>
                    </a:lnTo>
                    <a:lnTo>
                      <a:pt x="196" y="1686"/>
                    </a:lnTo>
                    <a:lnTo>
                      <a:pt x="198" y="1626"/>
                    </a:lnTo>
                    <a:lnTo>
                      <a:pt x="202" y="1565"/>
                    </a:lnTo>
                    <a:lnTo>
                      <a:pt x="209" y="1503"/>
                    </a:lnTo>
                    <a:lnTo>
                      <a:pt x="217" y="1438"/>
                    </a:lnTo>
                    <a:lnTo>
                      <a:pt x="226" y="1373"/>
                    </a:lnTo>
                    <a:lnTo>
                      <a:pt x="237" y="1308"/>
                    </a:lnTo>
                    <a:lnTo>
                      <a:pt x="249" y="1242"/>
                    </a:lnTo>
                    <a:lnTo>
                      <a:pt x="263" y="1179"/>
                    </a:lnTo>
                    <a:lnTo>
                      <a:pt x="278" y="1116"/>
                    </a:lnTo>
                    <a:lnTo>
                      <a:pt x="295" y="1056"/>
                    </a:lnTo>
                    <a:lnTo>
                      <a:pt x="311" y="997"/>
                    </a:lnTo>
                    <a:lnTo>
                      <a:pt x="329" y="939"/>
                    </a:lnTo>
                    <a:lnTo>
                      <a:pt x="349" y="884"/>
                    </a:lnTo>
                    <a:lnTo>
                      <a:pt x="369" y="830"/>
                    </a:lnTo>
                    <a:lnTo>
                      <a:pt x="389" y="779"/>
                    </a:lnTo>
                    <a:lnTo>
                      <a:pt x="411" y="728"/>
                    </a:lnTo>
                    <a:lnTo>
                      <a:pt x="433" y="681"/>
                    </a:lnTo>
                    <a:lnTo>
                      <a:pt x="455" y="635"/>
                    </a:lnTo>
                    <a:lnTo>
                      <a:pt x="479" y="591"/>
                    </a:lnTo>
                    <a:lnTo>
                      <a:pt x="503" y="549"/>
                    </a:lnTo>
                    <a:lnTo>
                      <a:pt x="527" y="509"/>
                    </a:lnTo>
                    <a:lnTo>
                      <a:pt x="552" y="472"/>
                    </a:lnTo>
                    <a:lnTo>
                      <a:pt x="577" y="437"/>
                    </a:lnTo>
                    <a:lnTo>
                      <a:pt x="602" y="403"/>
                    </a:lnTo>
                    <a:lnTo>
                      <a:pt x="627" y="373"/>
                    </a:lnTo>
                    <a:lnTo>
                      <a:pt x="653" y="344"/>
                    </a:lnTo>
                    <a:lnTo>
                      <a:pt x="678" y="319"/>
                    </a:lnTo>
                    <a:lnTo>
                      <a:pt x="704" y="294"/>
                    </a:lnTo>
                    <a:lnTo>
                      <a:pt x="729" y="273"/>
                    </a:lnTo>
                    <a:lnTo>
                      <a:pt x="755" y="254"/>
                    </a:lnTo>
                    <a:lnTo>
                      <a:pt x="780" y="237"/>
                    </a:lnTo>
                    <a:lnTo>
                      <a:pt x="806" y="224"/>
                    </a:lnTo>
                    <a:lnTo>
                      <a:pt x="830" y="213"/>
                    </a:lnTo>
                    <a:lnTo>
                      <a:pt x="855" y="205"/>
                    </a:lnTo>
                    <a:lnTo>
                      <a:pt x="879" y="198"/>
                    </a:lnTo>
                    <a:lnTo>
                      <a:pt x="902" y="196"/>
                    </a:lnTo>
                    <a:lnTo>
                      <a:pt x="924" y="195"/>
                    </a:lnTo>
                    <a:lnTo>
                      <a:pt x="947" y="198"/>
                    </a:lnTo>
                    <a:lnTo>
                      <a:pt x="969" y="204"/>
                    </a:lnTo>
                    <a:lnTo>
                      <a:pt x="990" y="212"/>
                    </a:lnTo>
                    <a:lnTo>
                      <a:pt x="1011" y="223"/>
                    </a:lnTo>
                    <a:lnTo>
                      <a:pt x="1031" y="236"/>
                    </a:lnTo>
                    <a:lnTo>
                      <a:pt x="1051" y="253"/>
                    </a:lnTo>
                    <a:lnTo>
                      <a:pt x="1071" y="272"/>
                    </a:lnTo>
                    <a:lnTo>
                      <a:pt x="1090" y="294"/>
                    </a:lnTo>
                    <a:lnTo>
                      <a:pt x="1107" y="317"/>
                    </a:lnTo>
                    <a:lnTo>
                      <a:pt x="1124" y="344"/>
                    </a:lnTo>
                    <a:lnTo>
                      <a:pt x="1141" y="373"/>
                    </a:lnTo>
                    <a:lnTo>
                      <a:pt x="1156" y="404"/>
                    </a:lnTo>
                    <a:lnTo>
                      <a:pt x="1172" y="438"/>
                    </a:lnTo>
                    <a:lnTo>
                      <a:pt x="1185" y="473"/>
                    </a:lnTo>
                    <a:lnTo>
                      <a:pt x="1198" y="511"/>
                    </a:lnTo>
                    <a:lnTo>
                      <a:pt x="1211" y="551"/>
                    </a:lnTo>
                    <a:lnTo>
                      <a:pt x="1222" y="594"/>
                    </a:lnTo>
                    <a:lnTo>
                      <a:pt x="1232" y="637"/>
                    </a:lnTo>
                    <a:lnTo>
                      <a:pt x="1241" y="683"/>
                    </a:lnTo>
                    <a:lnTo>
                      <a:pt x="1248" y="731"/>
                    </a:lnTo>
                    <a:lnTo>
                      <a:pt x="1255" y="780"/>
                    </a:lnTo>
                    <a:lnTo>
                      <a:pt x="1261" y="831"/>
                    </a:lnTo>
                    <a:lnTo>
                      <a:pt x="1265" y="883"/>
                    </a:lnTo>
                    <a:lnTo>
                      <a:pt x="1267" y="938"/>
                    </a:lnTo>
                    <a:lnTo>
                      <a:pt x="1269" y="994"/>
                    </a:lnTo>
                    <a:lnTo>
                      <a:pt x="1269" y="1050"/>
                    </a:lnTo>
                    <a:lnTo>
                      <a:pt x="1267" y="1109"/>
                    </a:lnTo>
                    <a:lnTo>
                      <a:pt x="1265" y="1170"/>
                    </a:lnTo>
                    <a:lnTo>
                      <a:pt x="1261" y="1231"/>
                    </a:lnTo>
                    <a:lnTo>
                      <a:pt x="1254" y="1293"/>
                    </a:lnTo>
                    <a:lnTo>
                      <a:pt x="1247" y="1357"/>
                    </a:lnTo>
                    <a:lnTo>
                      <a:pt x="1237" y="1421"/>
                    </a:lnTo>
                    <a:lnTo>
                      <a:pt x="1226" y="1487"/>
                    </a:lnTo>
                    <a:lnTo>
                      <a:pt x="1214" y="1553"/>
                    </a:lnTo>
                    <a:lnTo>
                      <a:pt x="1200" y="1616"/>
                    </a:lnTo>
                    <a:lnTo>
                      <a:pt x="1185" y="1679"/>
                    </a:lnTo>
                    <a:lnTo>
                      <a:pt x="1168" y="1740"/>
                    </a:lnTo>
                    <a:lnTo>
                      <a:pt x="1152" y="1799"/>
                    </a:lnTo>
                    <a:lnTo>
                      <a:pt x="1134" y="1856"/>
                    </a:lnTo>
                    <a:lnTo>
                      <a:pt x="1114" y="1911"/>
                    </a:lnTo>
                    <a:lnTo>
                      <a:pt x="1094" y="1965"/>
                    </a:lnTo>
                    <a:lnTo>
                      <a:pt x="1074" y="2017"/>
                    </a:lnTo>
                    <a:lnTo>
                      <a:pt x="1052" y="2066"/>
                    </a:lnTo>
                    <a:lnTo>
                      <a:pt x="1030" y="2114"/>
                    </a:lnTo>
                    <a:lnTo>
                      <a:pt x="1008" y="2161"/>
                    </a:lnTo>
                    <a:lnTo>
                      <a:pt x="984" y="2204"/>
                    </a:lnTo>
                    <a:lnTo>
                      <a:pt x="960" y="2246"/>
                    </a:lnTo>
                    <a:lnTo>
                      <a:pt x="936" y="2286"/>
                    </a:lnTo>
                    <a:lnTo>
                      <a:pt x="911" y="2324"/>
                    </a:lnTo>
                    <a:lnTo>
                      <a:pt x="887" y="2359"/>
                    </a:lnTo>
                    <a:lnTo>
                      <a:pt x="861" y="2392"/>
                    </a:lnTo>
                    <a:lnTo>
                      <a:pt x="836" y="2423"/>
                    </a:lnTo>
                    <a:lnTo>
                      <a:pt x="810" y="2452"/>
                    </a:lnTo>
                    <a:lnTo>
                      <a:pt x="785" y="2477"/>
                    </a:lnTo>
                    <a:lnTo>
                      <a:pt x="759" y="2501"/>
                    </a:lnTo>
                    <a:lnTo>
                      <a:pt x="734" y="2523"/>
                    </a:lnTo>
                    <a:lnTo>
                      <a:pt x="708" y="2541"/>
                    </a:lnTo>
                    <a:lnTo>
                      <a:pt x="683" y="2558"/>
                    </a:lnTo>
                    <a:lnTo>
                      <a:pt x="657" y="2571"/>
                    </a:lnTo>
                    <a:lnTo>
                      <a:pt x="633" y="2582"/>
                    </a:lnTo>
                    <a:lnTo>
                      <a:pt x="608" y="2591"/>
                    </a:lnTo>
                    <a:lnTo>
                      <a:pt x="585" y="2596"/>
                    </a:lnTo>
                    <a:lnTo>
                      <a:pt x="561" y="2600"/>
                    </a:lnTo>
                    <a:lnTo>
                      <a:pt x="539" y="2600"/>
                    </a:lnTo>
                    <a:lnTo>
                      <a:pt x="516" y="259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8" name="Freeform 70"/>
              <p:cNvSpPr>
                <a:spLocks/>
              </p:cNvSpPr>
              <p:nvPr/>
            </p:nvSpPr>
            <p:spPr bwMode="auto">
              <a:xfrm>
                <a:off x="2271" y="1054"/>
                <a:ext cx="151" cy="160"/>
              </a:xfrm>
              <a:custGeom>
                <a:avLst/>
                <a:gdLst/>
                <a:ahLst/>
                <a:cxnLst>
                  <a:cxn ang="0">
                    <a:pos x="80" y="27"/>
                  </a:cxn>
                  <a:cxn ang="0">
                    <a:pos x="65" y="92"/>
                  </a:cxn>
                  <a:cxn ang="0">
                    <a:pos x="41" y="205"/>
                  </a:cxn>
                  <a:cxn ang="0">
                    <a:pos x="14" y="345"/>
                  </a:cxn>
                  <a:cxn ang="0">
                    <a:pos x="0" y="440"/>
                  </a:cxn>
                  <a:cxn ang="0">
                    <a:pos x="0" y="479"/>
                  </a:cxn>
                  <a:cxn ang="0">
                    <a:pos x="3" y="519"/>
                  </a:cxn>
                  <a:cxn ang="0">
                    <a:pos x="10" y="558"/>
                  </a:cxn>
                  <a:cxn ang="0">
                    <a:pos x="21" y="597"/>
                  </a:cxn>
                  <a:cxn ang="0">
                    <a:pos x="35" y="631"/>
                  </a:cxn>
                  <a:cxn ang="0">
                    <a:pos x="52" y="663"/>
                  </a:cxn>
                  <a:cxn ang="0">
                    <a:pos x="71" y="691"/>
                  </a:cxn>
                  <a:cxn ang="0">
                    <a:pos x="92" y="714"/>
                  </a:cxn>
                  <a:cxn ang="0">
                    <a:pos x="114" y="730"/>
                  </a:cxn>
                  <a:cxn ang="0">
                    <a:pos x="137" y="738"/>
                  </a:cxn>
                  <a:cxn ang="0">
                    <a:pos x="163" y="739"/>
                  </a:cxn>
                  <a:cxn ang="0">
                    <a:pos x="187" y="729"/>
                  </a:cxn>
                  <a:cxn ang="0">
                    <a:pos x="212" y="710"/>
                  </a:cxn>
                  <a:cxn ang="0">
                    <a:pos x="237" y="680"/>
                  </a:cxn>
                  <a:cxn ang="0">
                    <a:pos x="261" y="637"/>
                  </a:cxn>
                  <a:cxn ang="0">
                    <a:pos x="292" y="564"/>
                  </a:cxn>
                  <a:cxn ang="0">
                    <a:pos x="309" y="529"/>
                  </a:cxn>
                  <a:cxn ang="0">
                    <a:pos x="312" y="526"/>
                  </a:cxn>
                  <a:cxn ang="0">
                    <a:pos x="308" y="546"/>
                  </a:cxn>
                  <a:cxn ang="0">
                    <a:pos x="287" y="610"/>
                  </a:cxn>
                  <a:cxn ang="0">
                    <a:pos x="255" y="701"/>
                  </a:cxn>
                  <a:cxn ang="0">
                    <a:pos x="216" y="805"/>
                  </a:cxn>
                  <a:cxn ang="0">
                    <a:pos x="175" y="904"/>
                  </a:cxn>
                  <a:cxn ang="0">
                    <a:pos x="138" y="983"/>
                  </a:cxn>
                  <a:cxn ang="0">
                    <a:pos x="120" y="1022"/>
                  </a:cxn>
                  <a:cxn ang="0">
                    <a:pos x="131" y="1044"/>
                  </a:cxn>
                  <a:cxn ang="0">
                    <a:pos x="164" y="1064"/>
                  </a:cxn>
                  <a:cxn ang="0">
                    <a:pos x="215" y="1083"/>
                  </a:cxn>
                  <a:cxn ang="0">
                    <a:pos x="280" y="1099"/>
                  </a:cxn>
                  <a:cxn ang="0">
                    <a:pos x="358" y="1111"/>
                  </a:cxn>
                  <a:cxn ang="0">
                    <a:pos x="444" y="1117"/>
                  </a:cxn>
                  <a:cxn ang="0">
                    <a:pos x="535" y="1117"/>
                  </a:cxn>
                  <a:cxn ang="0">
                    <a:pos x="628" y="1110"/>
                  </a:cxn>
                  <a:cxn ang="0">
                    <a:pos x="719" y="1096"/>
                  </a:cxn>
                  <a:cxn ang="0">
                    <a:pos x="807" y="1071"/>
                  </a:cxn>
                  <a:cxn ang="0">
                    <a:pos x="886" y="1038"/>
                  </a:cxn>
                  <a:cxn ang="0">
                    <a:pos x="953" y="992"/>
                  </a:cxn>
                  <a:cxn ang="0">
                    <a:pos x="1007" y="935"/>
                  </a:cxn>
                  <a:cxn ang="0">
                    <a:pos x="1041" y="865"/>
                  </a:cxn>
                  <a:cxn ang="0">
                    <a:pos x="1055" y="782"/>
                  </a:cxn>
                  <a:cxn ang="0">
                    <a:pos x="1049" y="685"/>
                  </a:cxn>
                  <a:cxn ang="0">
                    <a:pos x="1035" y="593"/>
                  </a:cxn>
                  <a:cxn ang="0">
                    <a:pos x="1022" y="510"/>
                  </a:cxn>
                  <a:cxn ang="0">
                    <a:pos x="1007" y="433"/>
                  </a:cxn>
                  <a:cxn ang="0">
                    <a:pos x="981" y="329"/>
                  </a:cxn>
                  <a:cxn ang="0">
                    <a:pos x="946" y="216"/>
                  </a:cxn>
                  <a:cxn ang="0">
                    <a:pos x="911" y="128"/>
                  </a:cxn>
                  <a:cxn ang="0">
                    <a:pos x="881" y="63"/>
                  </a:cxn>
                  <a:cxn ang="0">
                    <a:pos x="850" y="10"/>
                  </a:cxn>
                  <a:cxn ang="0">
                    <a:pos x="83" y="19"/>
                  </a:cxn>
                </a:cxnLst>
                <a:rect l="0" t="0" r="r" b="b"/>
                <a:pathLst>
                  <a:path w="1055" h="1118">
                    <a:moveTo>
                      <a:pt x="83" y="19"/>
                    </a:moveTo>
                    <a:lnTo>
                      <a:pt x="80" y="27"/>
                    </a:lnTo>
                    <a:lnTo>
                      <a:pt x="74" y="53"/>
                    </a:lnTo>
                    <a:lnTo>
                      <a:pt x="65" y="92"/>
                    </a:lnTo>
                    <a:lnTo>
                      <a:pt x="53" y="143"/>
                    </a:lnTo>
                    <a:lnTo>
                      <a:pt x="41" y="205"/>
                    </a:lnTo>
                    <a:lnTo>
                      <a:pt x="27" y="272"/>
                    </a:lnTo>
                    <a:lnTo>
                      <a:pt x="14" y="345"/>
                    </a:lnTo>
                    <a:lnTo>
                      <a:pt x="2" y="421"/>
                    </a:lnTo>
                    <a:lnTo>
                      <a:pt x="0" y="440"/>
                    </a:lnTo>
                    <a:lnTo>
                      <a:pt x="0" y="460"/>
                    </a:lnTo>
                    <a:lnTo>
                      <a:pt x="0" y="479"/>
                    </a:lnTo>
                    <a:lnTo>
                      <a:pt x="1" y="499"/>
                    </a:lnTo>
                    <a:lnTo>
                      <a:pt x="3" y="519"/>
                    </a:lnTo>
                    <a:lnTo>
                      <a:pt x="6" y="539"/>
                    </a:lnTo>
                    <a:lnTo>
                      <a:pt x="10" y="558"/>
                    </a:lnTo>
                    <a:lnTo>
                      <a:pt x="15" y="578"/>
                    </a:lnTo>
                    <a:lnTo>
                      <a:pt x="21" y="597"/>
                    </a:lnTo>
                    <a:lnTo>
                      <a:pt x="27" y="614"/>
                    </a:lnTo>
                    <a:lnTo>
                      <a:pt x="35" y="631"/>
                    </a:lnTo>
                    <a:lnTo>
                      <a:pt x="43" y="648"/>
                    </a:lnTo>
                    <a:lnTo>
                      <a:pt x="52" y="663"/>
                    </a:lnTo>
                    <a:lnTo>
                      <a:pt x="61" y="678"/>
                    </a:lnTo>
                    <a:lnTo>
                      <a:pt x="71" y="691"/>
                    </a:lnTo>
                    <a:lnTo>
                      <a:pt x="80" y="704"/>
                    </a:lnTo>
                    <a:lnTo>
                      <a:pt x="92" y="714"/>
                    </a:lnTo>
                    <a:lnTo>
                      <a:pt x="103" y="722"/>
                    </a:lnTo>
                    <a:lnTo>
                      <a:pt x="114" y="730"/>
                    </a:lnTo>
                    <a:lnTo>
                      <a:pt x="126" y="735"/>
                    </a:lnTo>
                    <a:lnTo>
                      <a:pt x="137" y="738"/>
                    </a:lnTo>
                    <a:lnTo>
                      <a:pt x="150" y="740"/>
                    </a:lnTo>
                    <a:lnTo>
                      <a:pt x="163" y="739"/>
                    </a:lnTo>
                    <a:lnTo>
                      <a:pt x="175" y="736"/>
                    </a:lnTo>
                    <a:lnTo>
                      <a:pt x="187" y="729"/>
                    </a:lnTo>
                    <a:lnTo>
                      <a:pt x="200" y="721"/>
                    </a:lnTo>
                    <a:lnTo>
                      <a:pt x="212" y="710"/>
                    </a:lnTo>
                    <a:lnTo>
                      <a:pt x="225" y="697"/>
                    </a:lnTo>
                    <a:lnTo>
                      <a:pt x="237" y="680"/>
                    </a:lnTo>
                    <a:lnTo>
                      <a:pt x="249" y="660"/>
                    </a:lnTo>
                    <a:lnTo>
                      <a:pt x="261" y="637"/>
                    </a:lnTo>
                    <a:lnTo>
                      <a:pt x="273" y="610"/>
                    </a:lnTo>
                    <a:lnTo>
                      <a:pt x="292" y="564"/>
                    </a:lnTo>
                    <a:lnTo>
                      <a:pt x="306" y="536"/>
                    </a:lnTo>
                    <a:lnTo>
                      <a:pt x="309" y="529"/>
                    </a:lnTo>
                    <a:lnTo>
                      <a:pt x="311" y="525"/>
                    </a:lnTo>
                    <a:lnTo>
                      <a:pt x="312" y="526"/>
                    </a:lnTo>
                    <a:lnTo>
                      <a:pt x="312" y="530"/>
                    </a:lnTo>
                    <a:lnTo>
                      <a:pt x="308" y="546"/>
                    </a:lnTo>
                    <a:lnTo>
                      <a:pt x="299" y="573"/>
                    </a:lnTo>
                    <a:lnTo>
                      <a:pt x="287" y="610"/>
                    </a:lnTo>
                    <a:lnTo>
                      <a:pt x="272" y="653"/>
                    </a:lnTo>
                    <a:lnTo>
                      <a:pt x="255" y="701"/>
                    </a:lnTo>
                    <a:lnTo>
                      <a:pt x="236" y="753"/>
                    </a:lnTo>
                    <a:lnTo>
                      <a:pt x="216" y="805"/>
                    </a:lnTo>
                    <a:lnTo>
                      <a:pt x="195" y="855"/>
                    </a:lnTo>
                    <a:lnTo>
                      <a:pt x="175" y="904"/>
                    </a:lnTo>
                    <a:lnTo>
                      <a:pt x="156" y="946"/>
                    </a:lnTo>
                    <a:lnTo>
                      <a:pt x="138" y="983"/>
                    </a:lnTo>
                    <a:lnTo>
                      <a:pt x="124" y="1011"/>
                    </a:lnTo>
                    <a:lnTo>
                      <a:pt x="120" y="1022"/>
                    </a:lnTo>
                    <a:lnTo>
                      <a:pt x="123" y="1033"/>
                    </a:lnTo>
                    <a:lnTo>
                      <a:pt x="131" y="1044"/>
                    </a:lnTo>
                    <a:lnTo>
                      <a:pt x="145" y="1054"/>
                    </a:lnTo>
                    <a:lnTo>
                      <a:pt x="164" y="1064"/>
                    </a:lnTo>
                    <a:lnTo>
                      <a:pt x="187" y="1074"/>
                    </a:lnTo>
                    <a:lnTo>
                      <a:pt x="215" y="1083"/>
                    </a:lnTo>
                    <a:lnTo>
                      <a:pt x="246" y="1092"/>
                    </a:lnTo>
                    <a:lnTo>
                      <a:pt x="280" y="1099"/>
                    </a:lnTo>
                    <a:lnTo>
                      <a:pt x="318" y="1106"/>
                    </a:lnTo>
                    <a:lnTo>
                      <a:pt x="358" y="1111"/>
                    </a:lnTo>
                    <a:lnTo>
                      <a:pt x="400" y="1115"/>
                    </a:lnTo>
                    <a:lnTo>
                      <a:pt x="444" y="1117"/>
                    </a:lnTo>
                    <a:lnTo>
                      <a:pt x="490" y="1118"/>
                    </a:lnTo>
                    <a:lnTo>
                      <a:pt x="535" y="1117"/>
                    </a:lnTo>
                    <a:lnTo>
                      <a:pt x="582" y="1115"/>
                    </a:lnTo>
                    <a:lnTo>
                      <a:pt x="628" y="1110"/>
                    </a:lnTo>
                    <a:lnTo>
                      <a:pt x="675" y="1103"/>
                    </a:lnTo>
                    <a:lnTo>
                      <a:pt x="719" y="1096"/>
                    </a:lnTo>
                    <a:lnTo>
                      <a:pt x="764" y="1085"/>
                    </a:lnTo>
                    <a:lnTo>
                      <a:pt x="807" y="1071"/>
                    </a:lnTo>
                    <a:lnTo>
                      <a:pt x="847" y="1056"/>
                    </a:lnTo>
                    <a:lnTo>
                      <a:pt x="886" y="1038"/>
                    </a:lnTo>
                    <a:lnTo>
                      <a:pt x="921" y="1017"/>
                    </a:lnTo>
                    <a:lnTo>
                      <a:pt x="953" y="992"/>
                    </a:lnTo>
                    <a:lnTo>
                      <a:pt x="982" y="965"/>
                    </a:lnTo>
                    <a:lnTo>
                      <a:pt x="1007" y="935"/>
                    </a:lnTo>
                    <a:lnTo>
                      <a:pt x="1027" y="902"/>
                    </a:lnTo>
                    <a:lnTo>
                      <a:pt x="1041" y="865"/>
                    </a:lnTo>
                    <a:lnTo>
                      <a:pt x="1051" y="825"/>
                    </a:lnTo>
                    <a:lnTo>
                      <a:pt x="1055" y="782"/>
                    </a:lnTo>
                    <a:lnTo>
                      <a:pt x="1053" y="734"/>
                    </a:lnTo>
                    <a:lnTo>
                      <a:pt x="1049" y="685"/>
                    </a:lnTo>
                    <a:lnTo>
                      <a:pt x="1042" y="639"/>
                    </a:lnTo>
                    <a:lnTo>
                      <a:pt x="1035" y="593"/>
                    </a:lnTo>
                    <a:lnTo>
                      <a:pt x="1029" y="551"/>
                    </a:lnTo>
                    <a:lnTo>
                      <a:pt x="1022" y="510"/>
                    </a:lnTo>
                    <a:lnTo>
                      <a:pt x="1014" y="470"/>
                    </a:lnTo>
                    <a:lnTo>
                      <a:pt x="1007" y="433"/>
                    </a:lnTo>
                    <a:lnTo>
                      <a:pt x="998" y="396"/>
                    </a:lnTo>
                    <a:lnTo>
                      <a:pt x="981" y="329"/>
                    </a:lnTo>
                    <a:lnTo>
                      <a:pt x="963" y="269"/>
                    </a:lnTo>
                    <a:lnTo>
                      <a:pt x="946" y="216"/>
                    </a:lnTo>
                    <a:lnTo>
                      <a:pt x="928" y="169"/>
                    </a:lnTo>
                    <a:lnTo>
                      <a:pt x="911" y="128"/>
                    </a:lnTo>
                    <a:lnTo>
                      <a:pt x="896" y="93"/>
                    </a:lnTo>
                    <a:lnTo>
                      <a:pt x="881" y="63"/>
                    </a:lnTo>
                    <a:lnTo>
                      <a:pt x="869" y="40"/>
                    </a:lnTo>
                    <a:lnTo>
                      <a:pt x="850" y="10"/>
                    </a:lnTo>
                    <a:lnTo>
                      <a:pt x="844" y="0"/>
                    </a:lnTo>
                    <a:lnTo>
                      <a:pt x="83" y="19"/>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7" name="Freeform 69"/>
              <p:cNvSpPr>
                <a:spLocks noEditPoints="1"/>
              </p:cNvSpPr>
              <p:nvPr/>
            </p:nvSpPr>
            <p:spPr bwMode="auto">
              <a:xfrm>
                <a:off x="2257" y="1040"/>
                <a:ext cx="179" cy="188"/>
              </a:xfrm>
              <a:custGeom>
                <a:avLst/>
                <a:gdLst/>
                <a:ahLst/>
                <a:cxnLst>
                  <a:cxn ang="0">
                    <a:pos x="1" y="537"/>
                  </a:cxn>
                  <a:cxn ang="0">
                    <a:pos x="3" y="619"/>
                  </a:cxn>
                  <a:cxn ang="0">
                    <a:pos x="29" y="731"/>
                  </a:cxn>
                  <a:cxn ang="0">
                    <a:pos x="62" y="805"/>
                  </a:cxn>
                  <a:cxn ang="0">
                    <a:pos x="108" y="867"/>
                  </a:cxn>
                  <a:cxn ang="0">
                    <a:pos x="162" y="912"/>
                  </a:cxn>
                  <a:cxn ang="0">
                    <a:pos x="165" y="1006"/>
                  </a:cxn>
                  <a:cxn ang="0">
                    <a:pos x="126" y="1088"/>
                  </a:cxn>
                  <a:cxn ang="0">
                    <a:pos x="125" y="1153"/>
                  </a:cxn>
                  <a:cxn ang="0">
                    <a:pos x="163" y="1216"/>
                  </a:cxn>
                  <a:cxn ang="0">
                    <a:pos x="244" y="1262"/>
                  </a:cxn>
                  <a:cxn ang="0">
                    <a:pos x="361" y="1296"/>
                  </a:cxn>
                  <a:cxn ang="0">
                    <a:pos x="505" y="1314"/>
                  </a:cxn>
                  <a:cxn ang="0">
                    <a:pos x="661" y="1314"/>
                  </a:cxn>
                  <a:cxn ang="0">
                    <a:pos x="816" y="1295"/>
                  </a:cxn>
                  <a:cxn ang="0">
                    <a:pos x="960" y="1255"/>
                  </a:cxn>
                  <a:cxn ang="0">
                    <a:pos x="1052" y="1210"/>
                  </a:cxn>
                  <a:cxn ang="0">
                    <a:pos x="1122" y="1160"/>
                  </a:cxn>
                  <a:cxn ang="0">
                    <a:pos x="1178" y="1100"/>
                  </a:cxn>
                  <a:cxn ang="0">
                    <a:pos x="1218" y="1033"/>
                  </a:cxn>
                  <a:cxn ang="0">
                    <a:pos x="1242" y="957"/>
                  </a:cxn>
                  <a:cxn ang="0">
                    <a:pos x="1251" y="876"/>
                  </a:cxn>
                  <a:cxn ang="0">
                    <a:pos x="1237" y="724"/>
                  </a:cxn>
                  <a:cxn ang="0">
                    <a:pos x="1199" y="509"/>
                  </a:cxn>
                  <a:cxn ang="0">
                    <a:pos x="1153" y="338"/>
                  </a:cxn>
                  <a:cxn ang="0">
                    <a:pos x="1065" y="116"/>
                  </a:cxn>
                  <a:cxn ang="0">
                    <a:pos x="1019" y="41"/>
                  </a:cxn>
                  <a:cxn ang="0">
                    <a:pos x="926" y="282"/>
                  </a:cxn>
                  <a:cxn ang="0">
                    <a:pos x="985" y="456"/>
                  </a:cxn>
                  <a:cxn ang="0">
                    <a:pos x="1039" y="714"/>
                  </a:cxn>
                  <a:cxn ang="0">
                    <a:pos x="1055" y="899"/>
                  </a:cxn>
                  <a:cxn ang="0">
                    <a:pos x="1039" y="954"/>
                  </a:cxn>
                  <a:cxn ang="0">
                    <a:pos x="1010" y="996"/>
                  </a:cxn>
                  <a:cxn ang="0">
                    <a:pos x="948" y="1045"/>
                  </a:cxn>
                  <a:cxn ang="0">
                    <a:pos x="856" y="1084"/>
                  </a:cxn>
                  <a:cxn ang="0">
                    <a:pos x="752" y="1109"/>
                  </a:cxn>
                  <a:cxn ang="0">
                    <a:pos x="580" y="1120"/>
                  </a:cxn>
                  <a:cxn ang="0">
                    <a:pos x="394" y="1101"/>
                  </a:cxn>
                  <a:cxn ang="0">
                    <a:pos x="403" y="952"/>
                  </a:cxn>
                  <a:cxn ang="0">
                    <a:pos x="482" y="738"/>
                  </a:cxn>
                  <a:cxn ang="0">
                    <a:pos x="502" y="636"/>
                  </a:cxn>
                  <a:cxn ang="0">
                    <a:pos x="493" y="574"/>
                  </a:cxn>
                  <a:cxn ang="0">
                    <a:pos x="371" y="535"/>
                  </a:cxn>
                  <a:cxn ang="0">
                    <a:pos x="334" y="565"/>
                  </a:cxn>
                  <a:cxn ang="0">
                    <a:pos x="296" y="639"/>
                  </a:cxn>
                  <a:cxn ang="0">
                    <a:pos x="248" y="733"/>
                  </a:cxn>
                  <a:cxn ang="0">
                    <a:pos x="222" y="692"/>
                  </a:cxn>
                  <a:cxn ang="0">
                    <a:pos x="201" y="628"/>
                  </a:cxn>
                  <a:cxn ang="0">
                    <a:pos x="194" y="551"/>
                  </a:cxn>
                  <a:cxn ang="0">
                    <a:pos x="220" y="416"/>
                  </a:cxn>
                  <a:cxn ang="0">
                    <a:pos x="317" y="212"/>
                  </a:cxn>
                  <a:cxn ang="0">
                    <a:pos x="770" y="201"/>
                  </a:cxn>
                </a:cxnLst>
                <a:rect l="0" t="0" r="r" b="b"/>
                <a:pathLst>
                  <a:path w="1251" h="1316">
                    <a:moveTo>
                      <a:pt x="939" y="2"/>
                    </a:moveTo>
                    <a:lnTo>
                      <a:pt x="101" y="23"/>
                    </a:lnTo>
                    <a:lnTo>
                      <a:pt x="4" y="506"/>
                    </a:lnTo>
                    <a:lnTo>
                      <a:pt x="2" y="522"/>
                    </a:lnTo>
                    <a:lnTo>
                      <a:pt x="1" y="537"/>
                    </a:lnTo>
                    <a:lnTo>
                      <a:pt x="0" y="553"/>
                    </a:lnTo>
                    <a:lnTo>
                      <a:pt x="0" y="570"/>
                    </a:lnTo>
                    <a:lnTo>
                      <a:pt x="0" y="585"/>
                    </a:lnTo>
                    <a:lnTo>
                      <a:pt x="1" y="602"/>
                    </a:lnTo>
                    <a:lnTo>
                      <a:pt x="3" y="619"/>
                    </a:lnTo>
                    <a:lnTo>
                      <a:pt x="5" y="634"/>
                    </a:lnTo>
                    <a:lnTo>
                      <a:pt x="11" y="668"/>
                    </a:lnTo>
                    <a:lnTo>
                      <a:pt x="19" y="700"/>
                    </a:lnTo>
                    <a:lnTo>
                      <a:pt x="24" y="716"/>
                    </a:lnTo>
                    <a:lnTo>
                      <a:pt x="29" y="731"/>
                    </a:lnTo>
                    <a:lnTo>
                      <a:pt x="34" y="747"/>
                    </a:lnTo>
                    <a:lnTo>
                      <a:pt x="41" y="761"/>
                    </a:lnTo>
                    <a:lnTo>
                      <a:pt x="48" y="777"/>
                    </a:lnTo>
                    <a:lnTo>
                      <a:pt x="55" y="791"/>
                    </a:lnTo>
                    <a:lnTo>
                      <a:pt x="62" y="805"/>
                    </a:lnTo>
                    <a:lnTo>
                      <a:pt x="71" y="818"/>
                    </a:lnTo>
                    <a:lnTo>
                      <a:pt x="79" y="831"/>
                    </a:lnTo>
                    <a:lnTo>
                      <a:pt x="88" y="844"/>
                    </a:lnTo>
                    <a:lnTo>
                      <a:pt x="98" y="856"/>
                    </a:lnTo>
                    <a:lnTo>
                      <a:pt x="108" y="867"/>
                    </a:lnTo>
                    <a:lnTo>
                      <a:pt x="117" y="877"/>
                    </a:lnTo>
                    <a:lnTo>
                      <a:pt x="127" y="887"/>
                    </a:lnTo>
                    <a:lnTo>
                      <a:pt x="139" y="896"/>
                    </a:lnTo>
                    <a:lnTo>
                      <a:pt x="150" y="904"/>
                    </a:lnTo>
                    <a:lnTo>
                      <a:pt x="162" y="912"/>
                    </a:lnTo>
                    <a:lnTo>
                      <a:pt x="174" y="918"/>
                    </a:lnTo>
                    <a:lnTo>
                      <a:pt x="186" y="924"/>
                    </a:lnTo>
                    <a:lnTo>
                      <a:pt x="198" y="928"/>
                    </a:lnTo>
                    <a:lnTo>
                      <a:pt x="182" y="970"/>
                    </a:lnTo>
                    <a:lnTo>
                      <a:pt x="165" y="1006"/>
                    </a:lnTo>
                    <a:lnTo>
                      <a:pt x="151" y="1037"/>
                    </a:lnTo>
                    <a:lnTo>
                      <a:pt x="139" y="1060"/>
                    </a:lnTo>
                    <a:lnTo>
                      <a:pt x="134" y="1069"/>
                    </a:lnTo>
                    <a:lnTo>
                      <a:pt x="130" y="1079"/>
                    </a:lnTo>
                    <a:lnTo>
                      <a:pt x="126" y="1088"/>
                    </a:lnTo>
                    <a:lnTo>
                      <a:pt x="124" y="1098"/>
                    </a:lnTo>
                    <a:lnTo>
                      <a:pt x="122" y="1111"/>
                    </a:lnTo>
                    <a:lnTo>
                      <a:pt x="121" y="1125"/>
                    </a:lnTo>
                    <a:lnTo>
                      <a:pt x="122" y="1139"/>
                    </a:lnTo>
                    <a:lnTo>
                      <a:pt x="125" y="1153"/>
                    </a:lnTo>
                    <a:lnTo>
                      <a:pt x="130" y="1167"/>
                    </a:lnTo>
                    <a:lnTo>
                      <a:pt x="135" y="1180"/>
                    </a:lnTo>
                    <a:lnTo>
                      <a:pt x="143" y="1192"/>
                    </a:lnTo>
                    <a:lnTo>
                      <a:pt x="153" y="1205"/>
                    </a:lnTo>
                    <a:lnTo>
                      <a:pt x="163" y="1216"/>
                    </a:lnTo>
                    <a:lnTo>
                      <a:pt x="176" y="1226"/>
                    </a:lnTo>
                    <a:lnTo>
                      <a:pt x="191" y="1236"/>
                    </a:lnTo>
                    <a:lnTo>
                      <a:pt x="206" y="1245"/>
                    </a:lnTo>
                    <a:lnTo>
                      <a:pt x="225" y="1255"/>
                    </a:lnTo>
                    <a:lnTo>
                      <a:pt x="244" y="1262"/>
                    </a:lnTo>
                    <a:lnTo>
                      <a:pt x="265" y="1270"/>
                    </a:lnTo>
                    <a:lnTo>
                      <a:pt x="287" y="1277"/>
                    </a:lnTo>
                    <a:lnTo>
                      <a:pt x="312" y="1285"/>
                    </a:lnTo>
                    <a:lnTo>
                      <a:pt x="336" y="1290"/>
                    </a:lnTo>
                    <a:lnTo>
                      <a:pt x="361" y="1296"/>
                    </a:lnTo>
                    <a:lnTo>
                      <a:pt x="389" y="1300"/>
                    </a:lnTo>
                    <a:lnTo>
                      <a:pt x="417" y="1305"/>
                    </a:lnTo>
                    <a:lnTo>
                      <a:pt x="446" y="1308"/>
                    </a:lnTo>
                    <a:lnTo>
                      <a:pt x="475" y="1311"/>
                    </a:lnTo>
                    <a:lnTo>
                      <a:pt x="505" y="1314"/>
                    </a:lnTo>
                    <a:lnTo>
                      <a:pt x="536" y="1315"/>
                    </a:lnTo>
                    <a:lnTo>
                      <a:pt x="567" y="1316"/>
                    </a:lnTo>
                    <a:lnTo>
                      <a:pt x="598" y="1316"/>
                    </a:lnTo>
                    <a:lnTo>
                      <a:pt x="629" y="1316"/>
                    </a:lnTo>
                    <a:lnTo>
                      <a:pt x="661" y="1314"/>
                    </a:lnTo>
                    <a:lnTo>
                      <a:pt x="692" y="1311"/>
                    </a:lnTo>
                    <a:lnTo>
                      <a:pt x="723" y="1309"/>
                    </a:lnTo>
                    <a:lnTo>
                      <a:pt x="755" y="1305"/>
                    </a:lnTo>
                    <a:lnTo>
                      <a:pt x="785" y="1300"/>
                    </a:lnTo>
                    <a:lnTo>
                      <a:pt x="816" y="1295"/>
                    </a:lnTo>
                    <a:lnTo>
                      <a:pt x="846" y="1289"/>
                    </a:lnTo>
                    <a:lnTo>
                      <a:pt x="876" y="1281"/>
                    </a:lnTo>
                    <a:lnTo>
                      <a:pt x="905" y="1274"/>
                    </a:lnTo>
                    <a:lnTo>
                      <a:pt x="933" y="1265"/>
                    </a:lnTo>
                    <a:lnTo>
                      <a:pt x="960" y="1255"/>
                    </a:lnTo>
                    <a:lnTo>
                      <a:pt x="987" y="1245"/>
                    </a:lnTo>
                    <a:lnTo>
                      <a:pt x="1004" y="1237"/>
                    </a:lnTo>
                    <a:lnTo>
                      <a:pt x="1020" y="1228"/>
                    </a:lnTo>
                    <a:lnTo>
                      <a:pt x="1037" y="1219"/>
                    </a:lnTo>
                    <a:lnTo>
                      <a:pt x="1052" y="1210"/>
                    </a:lnTo>
                    <a:lnTo>
                      <a:pt x="1068" y="1201"/>
                    </a:lnTo>
                    <a:lnTo>
                      <a:pt x="1082" y="1191"/>
                    </a:lnTo>
                    <a:lnTo>
                      <a:pt x="1096" y="1181"/>
                    </a:lnTo>
                    <a:lnTo>
                      <a:pt x="1109" y="1171"/>
                    </a:lnTo>
                    <a:lnTo>
                      <a:pt x="1122" y="1160"/>
                    </a:lnTo>
                    <a:lnTo>
                      <a:pt x="1134" y="1149"/>
                    </a:lnTo>
                    <a:lnTo>
                      <a:pt x="1146" y="1137"/>
                    </a:lnTo>
                    <a:lnTo>
                      <a:pt x="1157" y="1125"/>
                    </a:lnTo>
                    <a:lnTo>
                      <a:pt x="1168" y="1113"/>
                    </a:lnTo>
                    <a:lnTo>
                      <a:pt x="1178" y="1100"/>
                    </a:lnTo>
                    <a:lnTo>
                      <a:pt x="1187" y="1088"/>
                    </a:lnTo>
                    <a:lnTo>
                      <a:pt x="1195" y="1074"/>
                    </a:lnTo>
                    <a:lnTo>
                      <a:pt x="1203" y="1061"/>
                    </a:lnTo>
                    <a:lnTo>
                      <a:pt x="1211" y="1046"/>
                    </a:lnTo>
                    <a:lnTo>
                      <a:pt x="1218" y="1033"/>
                    </a:lnTo>
                    <a:lnTo>
                      <a:pt x="1223" y="1019"/>
                    </a:lnTo>
                    <a:lnTo>
                      <a:pt x="1229" y="1004"/>
                    </a:lnTo>
                    <a:lnTo>
                      <a:pt x="1234" y="988"/>
                    </a:lnTo>
                    <a:lnTo>
                      <a:pt x="1239" y="973"/>
                    </a:lnTo>
                    <a:lnTo>
                      <a:pt x="1242" y="957"/>
                    </a:lnTo>
                    <a:lnTo>
                      <a:pt x="1245" y="942"/>
                    </a:lnTo>
                    <a:lnTo>
                      <a:pt x="1248" y="926"/>
                    </a:lnTo>
                    <a:lnTo>
                      <a:pt x="1249" y="909"/>
                    </a:lnTo>
                    <a:lnTo>
                      <a:pt x="1250" y="893"/>
                    </a:lnTo>
                    <a:lnTo>
                      <a:pt x="1251" y="876"/>
                    </a:lnTo>
                    <a:lnTo>
                      <a:pt x="1251" y="859"/>
                    </a:lnTo>
                    <a:lnTo>
                      <a:pt x="1250" y="841"/>
                    </a:lnTo>
                    <a:lnTo>
                      <a:pt x="1249" y="824"/>
                    </a:lnTo>
                    <a:lnTo>
                      <a:pt x="1243" y="773"/>
                    </a:lnTo>
                    <a:lnTo>
                      <a:pt x="1237" y="724"/>
                    </a:lnTo>
                    <a:lnTo>
                      <a:pt x="1230" y="678"/>
                    </a:lnTo>
                    <a:lnTo>
                      <a:pt x="1222" y="633"/>
                    </a:lnTo>
                    <a:lnTo>
                      <a:pt x="1214" y="590"/>
                    </a:lnTo>
                    <a:lnTo>
                      <a:pt x="1207" y="548"/>
                    </a:lnTo>
                    <a:lnTo>
                      <a:pt x="1199" y="509"/>
                    </a:lnTo>
                    <a:lnTo>
                      <a:pt x="1190" y="472"/>
                    </a:lnTo>
                    <a:lnTo>
                      <a:pt x="1181" y="436"/>
                    </a:lnTo>
                    <a:lnTo>
                      <a:pt x="1171" y="401"/>
                    </a:lnTo>
                    <a:lnTo>
                      <a:pt x="1162" y="368"/>
                    </a:lnTo>
                    <a:lnTo>
                      <a:pt x="1153" y="338"/>
                    </a:lnTo>
                    <a:lnTo>
                      <a:pt x="1134" y="281"/>
                    </a:lnTo>
                    <a:lnTo>
                      <a:pt x="1116" y="230"/>
                    </a:lnTo>
                    <a:lnTo>
                      <a:pt x="1097" y="186"/>
                    </a:lnTo>
                    <a:lnTo>
                      <a:pt x="1080" y="147"/>
                    </a:lnTo>
                    <a:lnTo>
                      <a:pt x="1065" y="116"/>
                    </a:lnTo>
                    <a:lnTo>
                      <a:pt x="1050" y="90"/>
                    </a:lnTo>
                    <a:lnTo>
                      <a:pt x="1038" y="69"/>
                    </a:lnTo>
                    <a:lnTo>
                      <a:pt x="1029" y="55"/>
                    </a:lnTo>
                    <a:lnTo>
                      <a:pt x="1022" y="45"/>
                    </a:lnTo>
                    <a:lnTo>
                      <a:pt x="1019" y="41"/>
                    </a:lnTo>
                    <a:lnTo>
                      <a:pt x="989" y="0"/>
                    </a:lnTo>
                    <a:lnTo>
                      <a:pt x="939" y="2"/>
                    </a:lnTo>
                    <a:close/>
                    <a:moveTo>
                      <a:pt x="888" y="199"/>
                    </a:moveTo>
                    <a:lnTo>
                      <a:pt x="906" y="234"/>
                    </a:lnTo>
                    <a:lnTo>
                      <a:pt x="926" y="282"/>
                    </a:lnTo>
                    <a:lnTo>
                      <a:pt x="938" y="310"/>
                    </a:lnTo>
                    <a:lnTo>
                      <a:pt x="949" y="342"/>
                    </a:lnTo>
                    <a:lnTo>
                      <a:pt x="961" y="377"/>
                    </a:lnTo>
                    <a:lnTo>
                      <a:pt x="974" y="415"/>
                    </a:lnTo>
                    <a:lnTo>
                      <a:pt x="985" y="456"/>
                    </a:lnTo>
                    <a:lnTo>
                      <a:pt x="997" y="501"/>
                    </a:lnTo>
                    <a:lnTo>
                      <a:pt x="1008" y="550"/>
                    </a:lnTo>
                    <a:lnTo>
                      <a:pt x="1019" y="601"/>
                    </a:lnTo>
                    <a:lnTo>
                      <a:pt x="1029" y="657"/>
                    </a:lnTo>
                    <a:lnTo>
                      <a:pt x="1039" y="714"/>
                    </a:lnTo>
                    <a:lnTo>
                      <a:pt x="1047" y="778"/>
                    </a:lnTo>
                    <a:lnTo>
                      <a:pt x="1055" y="844"/>
                    </a:lnTo>
                    <a:lnTo>
                      <a:pt x="1056" y="863"/>
                    </a:lnTo>
                    <a:lnTo>
                      <a:pt x="1056" y="882"/>
                    </a:lnTo>
                    <a:lnTo>
                      <a:pt x="1055" y="899"/>
                    </a:lnTo>
                    <a:lnTo>
                      <a:pt x="1052" y="916"/>
                    </a:lnTo>
                    <a:lnTo>
                      <a:pt x="1049" y="926"/>
                    </a:lnTo>
                    <a:lnTo>
                      <a:pt x="1047" y="936"/>
                    </a:lnTo>
                    <a:lnTo>
                      <a:pt x="1044" y="945"/>
                    </a:lnTo>
                    <a:lnTo>
                      <a:pt x="1039" y="954"/>
                    </a:lnTo>
                    <a:lnTo>
                      <a:pt x="1035" y="963"/>
                    </a:lnTo>
                    <a:lnTo>
                      <a:pt x="1029" y="972"/>
                    </a:lnTo>
                    <a:lnTo>
                      <a:pt x="1024" y="981"/>
                    </a:lnTo>
                    <a:lnTo>
                      <a:pt x="1018" y="988"/>
                    </a:lnTo>
                    <a:lnTo>
                      <a:pt x="1010" y="996"/>
                    </a:lnTo>
                    <a:lnTo>
                      <a:pt x="1004" y="1004"/>
                    </a:lnTo>
                    <a:lnTo>
                      <a:pt x="996" y="1012"/>
                    </a:lnTo>
                    <a:lnTo>
                      <a:pt x="987" y="1019"/>
                    </a:lnTo>
                    <a:lnTo>
                      <a:pt x="969" y="1032"/>
                    </a:lnTo>
                    <a:lnTo>
                      <a:pt x="948" y="1045"/>
                    </a:lnTo>
                    <a:lnTo>
                      <a:pt x="932" y="1054"/>
                    </a:lnTo>
                    <a:lnTo>
                      <a:pt x="914" y="1063"/>
                    </a:lnTo>
                    <a:lnTo>
                      <a:pt x="895" y="1071"/>
                    </a:lnTo>
                    <a:lnTo>
                      <a:pt x="876" y="1079"/>
                    </a:lnTo>
                    <a:lnTo>
                      <a:pt x="856" y="1084"/>
                    </a:lnTo>
                    <a:lnTo>
                      <a:pt x="836" y="1091"/>
                    </a:lnTo>
                    <a:lnTo>
                      <a:pt x="816" y="1097"/>
                    </a:lnTo>
                    <a:lnTo>
                      <a:pt x="795" y="1101"/>
                    </a:lnTo>
                    <a:lnTo>
                      <a:pt x="774" y="1104"/>
                    </a:lnTo>
                    <a:lnTo>
                      <a:pt x="752" y="1109"/>
                    </a:lnTo>
                    <a:lnTo>
                      <a:pt x="731" y="1111"/>
                    </a:lnTo>
                    <a:lnTo>
                      <a:pt x="709" y="1114"/>
                    </a:lnTo>
                    <a:lnTo>
                      <a:pt x="665" y="1118"/>
                    </a:lnTo>
                    <a:lnTo>
                      <a:pt x="622" y="1119"/>
                    </a:lnTo>
                    <a:lnTo>
                      <a:pt x="580" y="1120"/>
                    </a:lnTo>
                    <a:lnTo>
                      <a:pt x="538" y="1118"/>
                    </a:lnTo>
                    <a:lnTo>
                      <a:pt x="498" y="1115"/>
                    </a:lnTo>
                    <a:lnTo>
                      <a:pt x="460" y="1112"/>
                    </a:lnTo>
                    <a:lnTo>
                      <a:pt x="426" y="1107"/>
                    </a:lnTo>
                    <a:lnTo>
                      <a:pt x="394" y="1101"/>
                    </a:lnTo>
                    <a:lnTo>
                      <a:pt x="365" y="1094"/>
                    </a:lnTo>
                    <a:lnTo>
                      <a:pt x="340" y="1088"/>
                    </a:lnTo>
                    <a:lnTo>
                      <a:pt x="359" y="1047"/>
                    </a:lnTo>
                    <a:lnTo>
                      <a:pt x="380" y="1002"/>
                    </a:lnTo>
                    <a:lnTo>
                      <a:pt x="403" y="952"/>
                    </a:lnTo>
                    <a:lnTo>
                      <a:pt x="425" y="898"/>
                    </a:lnTo>
                    <a:lnTo>
                      <a:pt x="446" y="844"/>
                    </a:lnTo>
                    <a:lnTo>
                      <a:pt x="466" y="790"/>
                    </a:lnTo>
                    <a:lnTo>
                      <a:pt x="475" y="763"/>
                    </a:lnTo>
                    <a:lnTo>
                      <a:pt x="482" y="738"/>
                    </a:lnTo>
                    <a:lnTo>
                      <a:pt x="489" y="712"/>
                    </a:lnTo>
                    <a:lnTo>
                      <a:pt x="495" y="689"/>
                    </a:lnTo>
                    <a:lnTo>
                      <a:pt x="498" y="670"/>
                    </a:lnTo>
                    <a:lnTo>
                      <a:pt x="501" y="652"/>
                    </a:lnTo>
                    <a:lnTo>
                      <a:pt x="502" y="636"/>
                    </a:lnTo>
                    <a:lnTo>
                      <a:pt x="503" y="621"/>
                    </a:lnTo>
                    <a:lnTo>
                      <a:pt x="502" y="606"/>
                    </a:lnTo>
                    <a:lnTo>
                      <a:pt x="501" y="594"/>
                    </a:lnTo>
                    <a:lnTo>
                      <a:pt x="498" y="583"/>
                    </a:lnTo>
                    <a:lnTo>
                      <a:pt x="493" y="574"/>
                    </a:lnTo>
                    <a:lnTo>
                      <a:pt x="462" y="523"/>
                    </a:lnTo>
                    <a:lnTo>
                      <a:pt x="403" y="528"/>
                    </a:lnTo>
                    <a:lnTo>
                      <a:pt x="391" y="530"/>
                    </a:lnTo>
                    <a:lnTo>
                      <a:pt x="381" y="532"/>
                    </a:lnTo>
                    <a:lnTo>
                      <a:pt x="371" y="535"/>
                    </a:lnTo>
                    <a:lnTo>
                      <a:pt x="363" y="538"/>
                    </a:lnTo>
                    <a:lnTo>
                      <a:pt x="355" y="544"/>
                    </a:lnTo>
                    <a:lnTo>
                      <a:pt x="347" y="550"/>
                    </a:lnTo>
                    <a:lnTo>
                      <a:pt x="340" y="557"/>
                    </a:lnTo>
                    <a:lnTo>
                      <a:pt x="334" y="565"/>
                    </a:lnTo>
                    <a:lnTo>
                      <a:pt x="327" y="574"/>
                    </a:lnTo>
                    <a:lnTo>
                      <a:pt x="322" y="585"/>
                    </a:lnTo>
                    <a:lnTo>
                      <a:pt x="315" y="596"/>
                    </a:lnTo>
                    <a:lnTo>
                      <a:pt x="308" y="610"/>
                    </a:lnTo>
                    <a:lnTo>
                      <a:pt x="296" y="639"/>
                    </a:lnTo>
                    <a:lnTo>
                      <a:pt x="282" y="673"/>
                    </a:lnTo>
                    <a:lnTo>
                      <a:pt x="272" y="696"/>
                    </a:lnTo>
                    <a:lnTo>
                      <a:pt x="263" y="713"/>
                    </a:lnTo>
                    <a:lnTo>
                      <a:pt x="255" y="724"/>
                    </a:lnTo>
                    <a:lnTo>
                      <a:pt x="248" y="733"/>
                    </a:lnTo>
                    <a:lnTo>
                      <a:pt x="244" y="728"/>
                    </a:lnTo>
                    <a:lnTo>
                      <a:pt x="238" y="720"/>
                    </a:lnTo>
                    <a:lnTo>
                      <a:pt x="233" y="712"/>
                    </a:lnTo>
                    <a:lnTo>
                      <a:pt x="227" y="703"/>
                    </a:lnTo>
                    <a:lnTo>
                      <a:pt x="222" y="692"/>
                    </a:lnTo>
                    <a:lnTo>
                      <a:pt x="217" y="681"/>
                    </a:lnTo>
                    <a:lnTo>
                      <a:pt x="212" y="669"/>
                    </a:lnTo>
                    <a:lnTo>
                      <a:pt x="208" y="655"/>
                    </a:lnTo>
                    <a:lnTo>
                      <a:pt x="204" y="642"/>
                    </a:lnTo>
                    <a:lnTo>
                      <a:pt x="201" y="628"/>
                    </a:lnTo>
                    <a:lnTo>
                      <a:pt x="197" y="613"/>
                    </a:lnTo>
                    <a:lnTo>
                      <a:pt x="195" y="597"/>
                    </a:lnTo>
                    <a:lnTo>
                      <a:pt x="194" y="582"/>
                    </a:lnTo>
                    <a:lnTo>
                      <a:pt x="194" y="566"/>
                    </a:lnTo>
                    <a:lnTo>
                      <a:pt x="194" y="551"/>
                    </a:lnTo>
                    <a:lnTo>
                      <a:pt x="196" y="534"/>
                    </a:lnTo>
                    <a:lnTo>
                      <a:pt x="198" y="525"/>
                    </a:lnTo>
                    <a:lnTo>
                      <a:pt x="203" y="499"/>
                    </a:lnTo>
                    <a:lnTo>
                      <a:pt x="211" y="463"/>
                    </a:lnTo>
                    <a:lnTo>
                      <a:pt x="220" y="416"/>
                    </a:lnTo>
                    <a:lnTo>
                      <a:pt x="231" y="365"/>
                    </a:lnTo>
                    <a:lnTo>
                      <a:pt x="241" y="311"/>
                    </a:lnTo>
                    <a:lnTo>
                      <a:pt x="252" y="260"/>
                    </a:lnTo>
                    <a:lnTo>
                      <a:pt x="261" y="214"/>
                    </a:lnTo>
                    <a:lnTo>
                      <a:pt x="317" y="212"/>
                    </a:lnTo>
                    <a:lnTo>
                      <a:pt x="395" y="211"/>
                    </a:lnTo>
                    <a:lnTo>
                      <a:pt x="487" y="209"/>
                    </a:lnTo>
                    <a:lnTo>
                      <a:pt x="584" y="205"/>
                    </a:lnTo>
                    <a:lnTo>
                      <a:pt x="682" y="203"/>
                    </a:lnTo>
                    <a:lnTo>
                      <a:pt x="770" y="201"/>
                    </a:lnTo>
                    <a:lnTo>
                      <a:pt x="841" y="200"/>
                    </a:lnTo>
                    <a:lnTo>
                      <a:pt x="888" y="199"/>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6" name="Freeform 68"/>
              <p:cNvSpPr>
                <a:spLocks/>
              </p:cNvSpPr>
              <p:nvPr/>
            </p:nvSpPr>
            <p:spPr bwMode="auto">
              <a:xfrm>
                <a:off x="2272" y="725"/>
                <a:ext cx="151" cy="365"/>
              </a:xfrm>
              <a:custGeom>
                <a:avLst/>
                <a:gdLst/>
                <a:ahLst/>
                <a:cxnLst>
                  <a:cxn ang="0">
                    <a:pos x="1053" y="1816"/>
                  </a:cxn>
                  <a:cxn ang="0">
                    <a:pos x="1053" y="1625"/>
                  </a:cxn>
                  <a:cxn ang="0">
                    <a:pos x="1047" y="1439"/>
                  </a:cxn>
                  <a:cxn ang="0">
                    <a:pos x="1037" y="1259"/>
                  </a:cxn>
                  <a:cxn ang="0">
                    <a:pos x="1022" y="1089"/>
                  </a:cxn>
                  <a:cxn ang="0">
                    <a:pos x="1002" y="926"/>
                  </a:cxn>
                  <a:cxn ang="0">
                    <a:pos x="978" y="775"/>
                  </a:cxn>
                  <a:cxn ang="0">
                    <a:pos x="951" y="632"/>
                  </a:cxn>
                  <a:cxn ang="0">
                    <a:pos x="918" y="503"/>
                  </a:cxn>
                  <a:cxn ang="0">
                    <a:pos x="883" y="386"/>
                  </a:cxn>
                  <a:cxn ang="0">
                    <a:pos x="844" y="283"/>
                  </a:cxn>
                  <a:cxn ang="0">
                    <a:pos x="802" y="193"/>
                  </a:cxn>
                  <a:cxn ang="0">
                    <a:pos x="757" y="120"/>
                  </a:cxn>
                  <a:cxn ang="0">
                    <a:pos x="709" y="63"/>
                  </a:cxn>
                  <a:cxn ang="0">
                    <a:pos x="659" y="23"/>
                  </a:cxn>
                  <a:cxn ang="0">
                    <a:pos x="607" y="3"/>
                  </a:cxn>
                  <a:cxn ang="0">
                    <a:pos x="554" y="1"/>
                  </a:cxn>
                  <a:cxn ang="0">
                    <a:pos x="500" y="19"/>
                  </a:cxn>
                  <a:cxn ang="0">
                    <a:pos x="447" y="55"/>
                  </a:cxn>
                  <a:cxn ang="0">
                    <a:pos x="397" y="110"/>
                  </a:cxn>
                  <a:cxn ang="0">
                    <a:pos x="348" y="180"/>
                  </a:cxn>
                  <a:cxn ang="0">
                    <a:pos x="301" y="267"/>
                  </a:cxn>
                  <a:cxn ang="0">
                    <a:pos x="256" y="368"/>
                  </a:cxn>
                  <a:cxn ang="0">
                    <a:pos x="214" y="483"/>
                  </a:cxn>
                  <a:cxn ang="0">
                    <a:pos x="175" y="611"/>
                  </a:cxn>
                  <a:cxn ang="0">
                    <a:pos x="139" y="750"/>
                  </a:cxn>
                  <a:cxn ang="0">
                    <a:pos x="107" y="901"/>
                  </a:cxn>
                  <a:cxn ang="0">
                    <a:pos x="78" y="1062"/>
                  </a:cxn>
                  <a:cxn ang="0">
                    <a:pos x="53" y="1232"/>
                  </a:cxn>
                  <a:cxn ang="0">
                    <a:pos x="33" y="1410"/>
                  </a:cxn>
                  <a:cxn ang="0">
                    <a:pos x="17" y="1595"/>
                  </a:cxn>
                  <a:cxn ang="0">
                    <a:pos x="7" y="1786"/>
                  </a:cxn>
                  <a:cxn ang="0">
                    <a:pos x="1" y="1968"/>
                  </a:cxn>
                  <a:cxn ang="0">
                    <a:pos x="0" y="2134"/>
                  </a:cxn>
                  <a:cxn ang="0">
                    <a:pos x="5" y="2296"/>
                  </a:cxn>
                  <a:cxn ang="0">
                    <a:pos x="11" y="2452"/>
                  </a:cxn>
                  <a:cxn ang="0">
                    <a:pos x="1001" y="2557"/>
                  </a:cxn>
                  <a:cxn ang="0">
                    <a:pos x="1018" y="2403"/>
                  </a:cxn>
                  <a:cxn ang="0">
                    <a:pos x="1033" y="2245"/>
                  </a:cxn>
                  <a:cxn ang="0">
                    <a:pos x="1044" y="2081"/>
                  </a:cxn>
                  <a:cxn ang="0">
                    <a:pos x="1050" y="1913"/>
                  </a:cxn>
                </a:cxnLst>
                <a:rect l="0" t="0" r="r" b="b"/>
                <a:pathLst>
                  <a:path w="1053" h="2557">
                    <a:moveTo>
                      <a:pt x="1050" y="1913"/>
                    </a:moveTo>
                    <a:lnTo>
                      <a:pt x="1053" y="1816"/>
                    </a:lnTo>
                    <a:lnTo>
                      <a:pt x="1053" y="1719"/>
                    </a:lnTo>
                    <a:lnTo>
                      <a:pt x="1053" y="1625"/>
                    </a:lnTo>
                    <a:lnTo>
                      <a:pt x="1050" y="1530"/>
                    </a:lnTo>
                    <a:lnTo>
                      <a:pt x="1047" y="1439"/>
                    </a:lnTo>
                    <a:lnTo>
                      <a:pt x="1043" y="1349"/>
                    </a:lnTo>
                    <a:lnTo>
                      <a:pt x="1037" y="1259"/>
                    </a:lnTo>
                    <a:lnTo>
                      <a:pt x="1029" y="1174"/>
                    </a:lnTo>
                    <a:lnTo>
                      <a:pt x="1022" y="1089"/>
                    </a:lnTo>
                    <a:lnTo>
                      <a:pt x="1013" y="1007"/>
                    </a:lnTo>
                    <a:lnTo>
                      <a:pt x="1002" y="926"/>
                    </a:lnTo>
                    <a:lnTo>
                      <a:pt x="991" y="849"/>
                    </a:lnTo>
                    <a:lnTo>
                      <a:pt x="978" y="775"/>
                    </a:lnTo>
                    <a:lnTo>
                      <a:pt x="965" y="702"/>
                    </a:lnTo>
                    <a:lnTo>
                      <a:pt x="951" y="632"/>
                    </a:lnTo>
                    <a:lnTo>
                      <a:pt x="935" y="567"/>
                    </a:lnTo>
                    <a:lnTo>
                      <a:pt x="918" y="503"/>
                    </a:lnTo>
                    <a:lnTo>
                      <a:pt x="901" y="443"/>
                    </a:lnTo>
                    <a:lnTo>
                      <a:pt x="883" y="386"/>
                    </a:lnTo>
                    <a:lnTo>
                      <a:pt x="864" y="332"/>
                    </a:lnTo>
                    <a:lnTo>
                      <a:pt x="844" y="283"/>
                    </a:lnTo>
                    <a:lnTo>
                      <a:pt x="823" y="236"/>
                    </a:lnTo>
                    <a:lnTo>
                      <a:pt x="802" y="193"/>
                    </a:lnTo>
                    <a:lnTo>
                      <a:pt x="780" y="154"/>
                    </a:lnTo>
                    <a:lnTo>
                      <a:pt x="757" y="120"/>
                    </a:lnTo>
                    <a:lnTo>
                      <a:pt x="733" y="89"/>
                    </a:lnTo>
                    <a:lnTo>
                      <a:pt x="709" y="63"/>
                    </a:lnTo>
                    <a:lnTo>
                      <a:pt x="684" y="41"/>
                    </a:lnTo>
                    <a:lnTo>
                      <a:pt x="659" y="23"/>
                    </a:lnTo>
                    <a:lnTo>
                      <a:pt x="633" y="11"/>
                    </a:lnTo>
                    <a:lnTo>
                      <a:pt x="607" y="3"/>
                    </a:lnTo>
                    <a:lnTo>
                      <a:pt x="580" y="0"/>
                    </a:lnTo>
                    <a:lnTo>
                      <a:pt x="554" y="1"/>
                    </a:lnTo>
                    <a:lnTo>
                      <a:pt x="527" y="7"/>
                    </a:lnTo>
                    <a:lnTo>
                      <a:pt x="500" y="19"/>
                    </a:lnTo>
                    <a:lnTo>
                      <a:pt x="474" y="35"/>
                    </a:lnTo>
                    <a:lnTo>
                      <a:pt x="447" y="55"/>
                    </a:lnTo>
                    <a:lnTo>
                      <a:pt x="422" y="80"/>
                    </a:lnTo>
                    <a:lnTo>
                      <a:pt x="397" y="110"/>
                    </a:lnTo>
                    <a:lnTo>
                      <a:pt x="372" y="143"/>
                    </a:lnTo>
                    <a:lnTo>
                      <a:pt x="348" y="180"/>
                    </a:lnTo>
                    <a:lnTo>
                      <a:pt x="324" y="221"/>
                    </a:lnTo>
                    <a:lnTo>
                      <a:pt x="301" y="267"/>
                    </a:lnTo>
                    <a:lnTo>
                      <a:pt x="279" y="316"/>
                    </a:lnTo>
                    <a:lnTo>
                      <a:pt x="256" y="368"/>
                    </a:lnTo>
                    <a:lnTo>
                      <a:pt x="235" y="424"/>
                    </a:lnTo>
                    <a:lnTo>
                      <a:pt x="214" y="483"/>
                    </a:lnTo>
                    <a:lnTo>
                      <a:pt x="194" y="545"/>
                    </a:lnTo>
                    <a:lnTo>
                      <a:pt x="175" y="611"/>
                    </a:lnTo>
                    <a:lnTo>
                      <a:pt x="157" y="679"/>
                    </a:lnTo>
                    <a:lnTo>
                      <a:pt x="139" y="750"/>
                    </a:lnTo>
                    <a:lnTo>
                      <a:pt x="122" y="824"/>
                    </a:lnTo>
                    <a:lnTo>
                      <a:pt x="107" y="901"/>
                    </a:lnTo>
                    <a:lnTo>
                      <a:pt x="92" y="980"/>
                    </a:lnTo>
                    <a:lnTo>
                      <a:pt x="78" y="1062"/>
                    </a:lnTo>
                    <a:lnTo>
                      <a:pt x="66" y="1146"/>
                    </a:lnTo>
                    <a:lnTo>
                      <a:pt x="53" y="1232"/>
                    </a:lnTo>
                    <a:lnTo>
                      <a:pt x="42" y="1320"/>
                    </a:lnTo>
                    <a:lnTo>
                      <a:pt x="33" y="1410"/>
                    </a:lnTo>
                    <a:lnTo>
                      <a:pt x="25" y="1501"/>
                    </a:lnTo>
                    <a:lnTo>
                      <a:pt x="17" y="1595"/>
                    </a:lnTo>
                    <a:lnTo>
                      <a:pt x="11" y="1689"/>
                    </a:lnTo>
                    <a:lnTo>
                      <a:pt x="7" y="1786"/>
                    </a:lnTo>
                    <a:lnTo>
                      <a:pt x="4" y="1884"/>
                    </a:lnTo>
                    <a:lnTo>
                      <a:pt x="1" y="1968"/>
                    </a:lnTo>
                    <a:lnTo>
                      <a:pt x="0" y="2051"/>
                    </a:lnTo>
                    <a:lnTo>
                      <a:pt x="0" y="2134"/>
                    </a:lnTo>
                    <a:lnTo>
                      <a:pt x="2" y="2216"/>
                    </a:lnTo>
                    <a:lnTo>
                      <a:pt x="5" y="2296"/>
                    </a:lnTo>
                    <a:lnTo>
                      <a:pt x="8" y="2376"/>
                    </a:lnTo>
                    <a:lnTo>
                      <a:pt x="11" y="2452"/>
                    </a:lnTo>
                    <a:lnTo>
                      <a:pt x="17" y="2529"/>
                    </a:lnTo>
                    <a:lnTo>
                      <a:pt x="1001" y="2557"/>
                    </a:lnTo>
                    <a:lnTo>
                      <a:pt x="1009" y="2481"/>
                    </a:lnTo>
                    <a:lnTo>
                      <a:pt x="1018" y="2403"/>
                    </a:lnTo>
                    <a:lnTo>
                      <a:pt x="1026" y="2325"/>
                    </a:lnTo>
                    <a:lnTo>
                      <a:pt x="1033" y="2245"/>
                    </a:lnTo>
                    <a:lnTo>
                      <a:pt x="1038" y="2164"/>
                    </a:lnTo>
                    <a:lnTo>
                      <a:pt x="1044" y="2081"/>
                    </a:lnTo>
                    <a:lnTo>
                      <a:pt x="1047" y="1998"/>
                    </a:lnTo>
                    <a:lnTo>
                      <a:pt x="1050" y="19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5" name="Freeform 67"/>
              <p:cNvSpPr>
                <a:spLocks noEditPoints="1"/>
              </p:cNvSpPr>
              <p:nvPr/>
            </p:nvSpPr>
            <p:spPr bwMode="auto">
              <a:xfrm>
                <a:off x="2259" y="711"/>
                <a:ext cx="178" cy="393"/>
              </a:xfrm>
              <a:custGeom>
                <a:avLst/>
                <a:gdLst/>
                <a:ahLst/>
                <a:cxnLst>
                  <a:cxn ang="0">
                    <a:pos x="637" y="2"/>
                  </a:cxn>
                  <a:cxn ang="0">
                    <a:pos x="583" y="16"/>
                  </a:cxn>
                  <a:cxn ang="0">
                    <a:pos x="531" y="42"/>
                  </a:cxn>
                  <a:cxn ang="0">
                    <a:pos x="480" y="80"/>
                  </a:cxn>
                  <a:cxn ang="0">
                    <a:pos x="398" y="172"/>
                  </a:cxn>
                  <a:cxn ang="0">
                    <a:pos x="311" y="319"/>
                  </a:cxn>
                  <a:cxn ang="0">
                    <a:pos x="234" y="507"/>
                  </a:cxn>
                  <a:cxn ang="0">
                    <a:pos x="165" y="731"/>
                  </a:cxn>
                  <a:cxn ang="0">
                    <a:pos x="106" y="986"/>
                  </a:cxn>
                  <a:cxn ang="0">
                    <a:pos x="60" y="1268"/>
                  </a:cxn>
                  <a:cxn ang="0">
                    <a:pos x="25" y="1573"/>
                  </a:cxn>
                  <a:cxn ang="0">
                    <a:pos x="5" y="1897"/>
                  </a:cxn>
                  <a:cxn ang="0">
                    <a:pos x="0" y="2226"/>
                  </a:cxn>
                  <a:cxn ang="0">
                    <a:pos x="11" y="2554"/>
                  </a:cxn>
                  <a:cxn ang="0">
                    <a:pos x="1193" y="2667"/>
                  </a:cxn>
                  <a:cxn ang="0">
                    <a:pos x="1226" y="2343"/>
                  </a:cxn>
                  <a:cxn ang="0">
                    <a:pos x="1243" y="2015"/>
                  </a:cxn>
                  <a:cxn ang="0">
                    <a:pos x="1244" y="1644"/>
                  </a:cxn>
                  <a:cxn ang="0">
                    <a:pos x="1224" y="1283"/>
                  </a:cxn>
                  <a:cxn ang="0">
                    <a:pos x="1184" y="944"/>
                  </a:cxn>
                  <a:cxn ang="0">
                    <a:pos x="1124" y="639"/>
                  </a:cxn>
                  <a:cxn ang="0">
                    <a:pos x="1044" y="381"/>
                  </a:cxn>
                  <a:cxn ang="0">
                    <a:pos x="943" y="180"/>
                  </a:cxn>
                  <a:cxn ang="0">
                    <a:pos x="822" y="49"/>
                  </a:cxn>
                  <a:cxn ang="0">
                    <a:pos x="680" y="0"/>
                  </a:cxn>
                  <a:cxn ang="0">
                    <a:pos x="206" y="1764"/>
                  </a:cxn>
                  <a:cxn ang="0">
                    <a:pos x="228" y="1487"/>
                  </a:cxn>
                  <a:cxn ang="0">
                    <a:pos x="261" y="1232"/>
                  </a:cxn>
                  <a:cxn ang="0">
                    <a:pos x="301" y="1001"/>
                  </a:cxn>
                  <a:cxn ang="0">
                    <a:pos x="360" y="754"/>
                  </a:cxn>
                  <a:cxn ang="0">
                    <a:pos x="430" y="535"/>
                  </a:cxn>
                  <a:cxn ang="0">
                    <a:pos x="504" y="368"/>
                  </a:cxn>
                  <a:cxn ang="0">
                    <a:pos x="572" y="265"/>
                  </a:cxn>
                  <a:cxn ang="0">
                    <a:pos x="609" y="226"/>
                  </a:cxn>
                  <a:cxn ang="0">
                    <a:pos x="644" y="202"/>
                  </a:cxn>
                  <a:cxn ang="0">
                    <a:pos x="690" y="198"/>
                  </a:cxn>
                  <a:cxn ang="0">
                    <a:pos x="758" y="248"/>
                  </a:cxn>
                  <a:cxn ang="0">
                    <a:pos x="827" y="359"/>
                  </a:cxn>
                  <a:cxn ang="0">
                    <a:pos x="892" y="529"/>
                  </a:cxn>
                  <a:cxn ang="0">
                    <a:pos x="952" y="753"/>
                  </a:cxn>
                  <a:cxn ang="0">
                    <a:pos x="1000" y="1027"/>
                  </a:cxn>
                  <a:cxn ang="0">
                    <a:pos x="1034" y="1346"/>
                  </a:cxn>
                  <a:cxn ang="0">
                    <a:pos x="1051" y="1710"/>
                  </a:cxn>
                  <a:cxn ang="0">
                    <a:pos x="1047" y="2078"/>
                  </a:cxn>
                  <a:cxn ang="0">
                    <a:pos x="1028" y="2352"/>
                  </a:cxn>
                  <a:cxn ang="0">
                    <a:pos x="977" y="2554"/>
                  </a:cxn>
                  <a:cxn ang="0">
                    <a:pos x="788" y="2549"/>
                  </a:cxn>
                  <a:cxn ang="0">
                    <a:pos x="545" y="2541"/>
                  </a:cxn>
                  <a:cxn ang="0">
                    <a:pos x="320" y="2536"/>
                  </a:cxn>
                  <a:cxn ang="0">
                    <a:pos x="204" y="2465"/>
                  </a:cxn>
                  <a:cxn ang="0">
                    <a:pos x="195" y="2191"/>
                  </a:cxn>
                </a:cxnLst>
                <a:rect l="0" t="0" r="r" b="b"/>
                <a:pathLst>
                  <a:path w="1246" h="2755">
                    <a:moveTo>
                      <a:pt x="680" y="0"/>
                    </a:moveTo>
                    <a:lnTo>
                      <a:pt x="665" y="0"/>
                    </a:lnTo>
                    <a:lnTo>
                      <a:pt x="652" y="1"/>
                    </a:lnTo>
                    <a:lnTo>
                      <a:pt x="637" y="2"/>
                    </a:lnTo>
                    <a:lnTo>
                      <a:pt x="624" y="4"/>
                    </a:lnTo>
                    <a:lnTo>
                      <a:pt x="611" y="7"/>
                    </a:lnTo>
                    <a:lnTo>
                      <a:pt x="596" y="11"/>
                    </a:lnTo>
                    <a:lnTo>
                      <a:pt x="583" y="16"/>
                    </a:lnTo>
                    <a:lnTo>
                      <a:pt x="570" y="21"/>
                    </a:lnTo>
                    <a:lnTo>
                      <a:pt x="556" y="27"/>
                    </a:lnTo>
                    <a:lnTo>
                      <a:pt x="544" y="34"/>
                    </a:lnTo>
                    <a:lnTo>
                      <a:pt x="531" y="42"/>
                    </a:lnTo>
                    <a:lnTo>
                      <a:pt x="518" y="50"/>
                    </a:lnTo>
                    <a:lnTo>
                      <a:pt x="505" y="59"/>
                    </a:lnTo>
                    <a:lnTo>
                      <a:pt x="492" y="69"/>
                    </a:lnTo>
                    <a:lnTo>
                      <a:pt x="480" y="80"/>
                    </a:lnTo>
                    <a:lnTo>
                      <a:pt x="468" y="91"/>
                    </a:lnTo>
                    <a:lnTo>
                      <a:pt x="444" y="115"/>
                    </a:lnTo>
                    <a:lnTo>
                      <a:pt x="421" y="142"/>
                    </a:lnTo>
                    <a:lnTo>
                      <a:pt x="398" y="172"/>
                    </a:lnTo>
                    <a:lnTo>
                      <a:pt x="376" y="205"/>
                    </a:lnTo>
                    <a:lnTo>
                      <a:pt x="353" y="240"/>
                    </a:lnTo>
                    <a:lnTo>
                      <a:pt x="332" y="278"/>
                    </a:lnTo>
                    <a:lnTo>
                      <a:pt x="311" y="319"/>
                    </a:lnTo>
                    <a:lnTo>
                      <a:pt x="291" y="363"/>
                    </a:lnTo>
                    <a:lnTo>
                      <a:pt x="271" y="408"/>
                    </a:lnTo>
                    <a:lnTo>
                      <a:pt x="253" y="456"/>
                    </a:lnTo>
                    <a:lnTo>
                      <a:pt x="234" y="507"/>
                    </a:lnTo>
                    <a:lnTo>
                      <a:pt x="216" y="560"/>
                    </a:lnTo>
                    <a:lnTo>
                      <a:pt x="198" y="614"/>
                    </a:lnTo>
                    <a:lnTo>
                      <a:pt x="180" y="672"/>
                    </a:lnTo>
                    <a:lnTo>
                      <a:pt x="165" y="731"/>
                    </a:lnTo>
                    <a:lnTo>
                      <a:pt x="149" y="792"/>
                    </a:lnTo>
                    <a:lnTo>
                      <a:pt x="134" y="855"/>
                    </a:lnTo>
                    <a:lnTo>
                      <a:pt x="119" y="920"/>
                    </a:lnTo>
                    <a:lnTo>
                      <a:pt x="106" y="986"/>
                    </a:lnTo>
                    <a:lnTo>
                      <a:pt x="94" y="1054"/>
                    </a:lnTo>
                    <a:lnTo>
                      <a:pt x="82" y="1125"/>
                    </a:lnTo>
                    <a:lnTo>
                      <a:pt x="70" y="1196"/>
                    </a:lnTo>
                    <a:lnTo>
                      <a:pt x="60" y="1268"/>
                    </a:lnTo>
                    <a:lnTo>
                      <a:pt x="50" y="1343"/>
                    </a:lnTo>
                    <a:lnTo>
                      <a:pt x="41" y="1419"/>
                    </a:lnTo>
                    <a:lnTo>
                      <a:pt x="33" y="1496"/>
                    </a:lnTo>
                    <a:lnTo>
                      <a:pt x="25" y="1573"/>
                    </a:lnTo>
                    <a:lnTo>
                      <a:pt x="19" y="1653"/>
                    </a:lnTo>
                    <a:lnTo>
                      <a:pt x="13" y="1733"/>
                    </a:lnTo>
                    <a:lnTo>
                      <a:pt x="9" y="1814"/>
                    </a:lnTo>
                    <a:lnTo>
                      <a:pt x="5" y="1897"/>
                    </a:lnTo>
                    <a:lnTo>
                      <a:pt x="2" y="1979"/>
                    </a:lnTo>
                    <a:lnTo>
                      <a:pt x="0" y="2061"/>
                    </a:lnTo>
                    <a:lnTo>
                      <a:pt x="0" y="2144"/>
                    </a:lnTo>
                    <a:lnTo>
                      <a:pt x="0" y="2226"/>
                    </a:lnTo>
                    <a:lnTo>
                      <a:pt x="1" y="2309"/>
                    </a:lnTo>
                    <a:lnTo>
                      <a:pt x="3" y="2390"/>
                    </a:lnTo>
                    <a:lnTo>
                      <a:pt x="6" y="2472"/>
                    </a:lnTo>
                    <a:lnTo>
                      <a:pt x="11" y="2554"/>
                    </a:lnTo>
                    <a:lnTo>
                      <a:pt x="15" y="2634"/>
                    </a:lnTo>
                    <a:lnTo>
                      <a:pt x="22" y="2722"/>
                    </a:lnTo>
                    <a:lnTo>
                      <a:pt x="1182" y="2755"/>
                    </a:lnTo>
                    <a:lnTo>
                      <a:pt x="1193" y="2667"/>
                    </a:lnTo>
                    <a:lnTo>
                      <a:pt x="1202" y="2587"/>
                    </a:lnTo>
                    <a:lnTo>
                      <a:pt x="1211" y="2507"/>
                    </a:lnTo>
                    <a:lnTo>
                      <a:pt x="1219" y="2426"/>
                    </a:lnTo>
                    <a:lnTo>
                      <a:pt x="1226" y="2343"/>
                    </a:lnTo>
                    <a:lnTo>
                      <a:pt x="1232" y="2262"/>
                    </a:lnTo>
                    <a:lnTo>
                      <a:pt x="1236" y="2179"/>
                    </a:lnTo>
                    <a:lnTo>
                      <a:pt x="1241" y="2097"/>
                    </a:lnTo>
                    <a:lnTo>
                      <a:pt x="1243" y="2015"/>
                    </a:lnTo>
                    <a:lnTo>
                      <a:pt x="1245" y="1921"/>
                    </a:lnTo>
                    <a:lnTo>
                      <a:pt x="1246" y="1829"/>
                    </a:lnTo>
                    <a:lnTo>
                      <a:pt x="1245" y="1736"/>
                    </a:lnTo>
                    <a:lnTo>
                      <a:pt x="1244" y="1644"/>
                    </a:lnTo>
                    <a:lnTo>
                      <a:pt x="1241" y="1552"/>
                    </a:lnTo>
                    <a:lnTo>
                      <a:pt x="1236" y="1461"/>
                    </a:lnTo>
                    <a:lnTo>
                      <a:pt x="1231" y="1371"/>
                    </a:lnTo>
                    <a:lnTo>
                      <a:pt x="1224" y="1283"/>
                    </a:lnTo>
                    <a:lnTo>
                      <a:pt x="1216" y="1196"/>
                    </a:lnTo>
                    <a:lnTo>
                      <a:pt x="1206" y="1110"/>
                    </a:lnTo>
                    <a:lnTo>
                      <a:pt x="1196" y="1025"/>
                    </a:lnTo>
                    <a:lnTo>
                      <a:pt x="1184" y="944"/>
                    </a:lnTo>
                    <a:lnTo>
                      <a:pt x="1171" y="864"/>
                    </a:lnTo>
                    <a:lnTo>
                      <a:pt x="1156" y="787"/>
                    </a:lnTo>
                    <a:lnTo>
                      <a:pt x="1141" y="711"/>
                    </a:lnTo>
                    <a:lnTo>
                      <a:pt x="1124" y="639"/>
                    </a:lnTo>
                    <a:lnTo>
                      <a:pt x="1107" y="570"/>
                    </a:lnTo>
                    <a:lnTo>
                      <a:pt x="1087" y="503"/>
                    </a:lnTo>
                    <a:lnTo>
                      <a:pt x="1065" y="441"/>
                    </a:lnTo>
                    <a:lnTo>
                      <a:pt x="1044" y="381"/>
                    </a:lnTo>
                    <a:lnTo>
                      <a:pt x="1020" y="325"/>
                    </a:lnTo>
                    <a:lnTo>
                      <a:pt x="996" y="272"/>
                    </a:lnTo>
                    <a:lnTo>
                      <a:pt x="970" y="225"/>
                    </a:lnTo>
                    <a:lnTo>
                      <a:pt x="943" y="180"/>
                    </a:lnTo>
                    <a:lnTo>
                      <a:pt x="915" y="140"/>
                    </a:lnTo>
                    <a:lnTo>
                      <a:pt x="885" y="105"/>
                    </a:lnTo>
                    <a:lnTo>
                      <a:pt x="854" y="74"/>
                    </a:lnTo>
                    <a:lnTo>
                      <a:pt x="822" y="49"/>
                    </a:lnTo>
                    <a:lnTo>
                      <a:pt x="788" y="29"/>
                    </a:lnTo>
                    <a:lnTo>
                      <a:pt x="753" y="13"/>
                    </a:lnTo>
                    <a:lnTo>
                      <a:pt x="716" y="4"/>
                    </a:lnTo>
                    <a:lnTo>
                      <a:pt x="680" y="0"/>
                    </a:lnTo>
                    <a:close/>
                    <a:moveTo>
                      <a:pt x="196" y="1985"/>
                    </a:moveTo>
                    <a:lnTo>
                      <a:pt x="199" y="1910"/>
                    </a:lnTo>
                    <a:lnTo>
                      <a:pt x="202" y="1836"/>
                    </a:lnTo>
                    <a:lnTo>
                      <a:pt x="206" y="1764"/>
                    </a:lnTo>
                    <a:lnTo>
                      <a:pt x="210" y="1693"/>
                    </a:lnTo>
                    <a:lnTo>
                      <a:pt x="216" y="1622"/>
                    </a:lnTo>
                    <a:lnTo>
                      <a:pt x="221" y="1553"/>
                    </a:lnTo>
                    <a:lnTo>
                      <a:pt x="228" y="1487"/>
                    </a:lnTo>
                    <a:lnTo>
                      <a:pt x="236" y="1421"/>
                    </a:lnTo>
                    <a:lnTo>
                      <a:pt x="244" y="1356"/>
                    </a:lnTo>
                    <a:lnTo>
                      <a:pt x="253" y="1294"/>
                    </a:lnTo>
                    <a:lnTo>
                      <a:pt x="261" y="1232"/>
                    </a:lnTo>
                    <a:lnTo>
                      <a:pt x="270" y="1171"/>
                    </a:lnTo>
                    <a:lnTo>
                      <a:pt x="280" y="1113"/>
                    </a:lnTo>
                    <a:lnTo>
                      <a:pt x="290" y="1056"/>
                    </a:lnTo>
                    <a:lnTo>
                      <a:pt x="301" y="1001"/>
                    </a:lnTo>
                    <a:lnTo>
                      <a:pt x="312" y="946"/>
                    </a:lnTo>
                    <a:lnTo>
                      <a:pt x="328" y="880"/>
                    </a:lnTo>
                    <a:lnTo>
                      <a:pt x="343" y="815"/>
                    </a:lnTo>
                    <a:lnTo>
                      <a:pt x="360" y="754"/>
                    </a:lnTo>
                    <a:lnTo>
                      <a:pt x="377" y="695"/>
                    </a:lnTo>
                    <a:lnTo>
                      <a:pt x="393" y="639"/>
                    </a:lnTo>
                    <a:lnTo>
                      <a:pt x="411" y="585"/>
                    </a:lnTo>
                    <a:lnTo>
                      <a:pt x="430" y="535"/>
                    </a:lnTo>
                    <a:lnTo>
                      <a:pt x="448" y="489"/>
                    </a:lnTo>
                    <a:lnTo>
                      <a:pt x="467" y="445"/>
                    </a:lnTo>
                    <a:lnTo>
                      <a:pt x="485" y="405"/>
                    </a:lnTo>
                    <a:lnTo>
                      <a:pt x="504" y="368"/>
                    </a:lnTo>
                    <a:lnTo>
                      <a:pt x="524" y="334"/>
                    </a:lnTo>
                    <a:lnTo>
                      <a:pt x="543" y="304"/>
                    </a:lnTo>
                    <a:lnTo>
                      <a:pt x="563" y="277"/>
                    </a:lnTo>
                    <a:lnTo>
                      <a:pt x="572" y="265"/>
                    </a:lnTo>
                    <a:lnTo>
                      <a:pt x="582" y="252"/>
                    </a:lnTo>
                    <a:lnTo>
                      <a:pt x="592" y="242"/>
                    </a:lnTo>
                    <a:lnTo>
                      <a:pt x="601" y="232"/>
                    </a:lnTo>
                    <a:lnTo>
                      <a:pt x="609" y="226"/>
                    </a:lnTo>
                    <a:lnTo>
                      <a:pt x="616" y="219"/>
                    </a:lnTo>
                    <a:lnTo>
                      <a:pt x="625" y="213"/>
                    </a:lnTo>
                    <a:lnTo>
                      <a:pt x="635" y="207"/>
                    </a:lnTo>
                    <a:lnTo>
                      <a:pt x="644" y="202"/>
                    </a:lnTo>
                    <a:lnTo>
                      <a:pt x="654" y="198"/>
                    </a:lnTo>
                    <a:lnTo>
                      <a:pt x="664" y="196"/>
                    </a:lnTo>
                    <a:lnTo>
                      <a:pt x="674" y="194"/>
                    </a:lnTo>
                    <a:lnTo>
                      <a:pt x="690" y="198"/>
                    </a:lnTo>
                    <a:lnTo>
                      <a:pt x="706" y="205"/>
                    </a:lnTo>
                    <a:lnTo>
                      <a:pt x="724" y="215"/>
                    </a:lnTo>
                    <a:lnTo>
                      <a:pt x="741" y="229"/>
                    </a:lnTo>
                    <a:lnTo>
                      <a:pt x="758" y="248"/>
                    </a:lnTo>
                    <a:lnTo>
                      <a:pt x="775" y="270"/>
                    </a:lnTo>
                    <a:lnTo>
                      <a:pt x="793" y="296"/>
                    </a:lnTo>
                    <a:lnTo>
                      <a:pt x="809" y="326"/>
                    </a:lnTo>
                    <a:lnTo>
                      <a:pt x="827" y="359"/>
                    </a:lnTo>
                    <a:lnTo>
                      <a:pt x="844" y="396"/>
                    </a:lnTo>
                    <a:lnTo>
                      <a:pt x="860" y="437"/>
                    </a:lnTo>
                    <a:lnTo>
                      <a:pt x="877" y="481"/>
                    </a:lnTo>
                    <a:lnTo>
                      <a:pt x="892" y="529"/>
                    </a:lnTo>
                    <a:lnTo>
                      <a:pt x="908" y="580"/>
                    </a:lnTo>
                    <a:lnTo>
                      <a:pt x="924" y="633"/>
                    </a:lnTo>
                    <a:lnTo>
                      <a:pt x="938" y="691"/>
                    </a:lnTo>
                    <a:lnTo>
                      <a:pt x="952" y="753"/>
                    </a:lnTo>
                    <a:lnTo>
                      <a:pt x="966" y="816"/>
                    </a:lnTo>
                    <a:lnTo>
                      <a:pt x="978" y="883"/>
                    </a:lnTo>
                    <a:lnTo>
                      <a:pt x="990" y="953"/>
                    </a:lnTo>
                    <a:lnTo>
                      <a:pt x="1000" y="1027"/>
                    </a:lnTo>
                    <a:lnTo>
                      <a:pt x="1010" y="1102"/>
                    </a:lnTo>
                    <a:lnTo>
                      <a:pt x="1020" y="1180"/>
                    </a:lnTo>
                    <a:lnTo>
                      <a:pt x="1028" y="1263"/>
                    </a:lnTo>
                    <a:lnTo>
                      <a:pt x="1034" y="1346"/>
                    </a:lnTo>
                    <a:lnTo>
                      <a:pt x="1041" y="1433"/>
                    </a:lnTo>
                    <a:lnTo>
                      <a:pt x="1046" y="1523"/>
                    </a:lnTo>
                    <a:lnTo>
                      <a:pt x="1049" y="1616"/>
                    </a:lnTo>
                    <a:lnTo>
                      <a:pt x="1051" y="1710"/>
                    </a:lnTo>
                    <a:lnTo>
                      <a:pt x="1052" y="1807"/>
                    </a:lnTo>
                    <a:lnTo>
                      <a:pt x="1051" y="1907"/>
                    </a:lnTo>
                    <a:lnTo>
                      <a:pt x="1049" y="2009"/>
                    </a:lnTo>
                    <a:lnTo>
                      <a:pt x="1047" y="2078"/>
                    </a:lnTo>
                    <a:lnTo>
                      <a:pt x="1043" y="2146"/>
                    </a:lnTo>
                    <a:lnTo>
                      <a:pt x="1039" y="2215"/>
                    </a:lnTo>
                    <a:lnTo>
                      <a:pt x="1033" y="2283"/>
                    </a:lnTo>
                    <a:lnTo>
                      <a:pt x="1028" y="2352"/>
                    </a:lnTo>
                    <a:lnTo>
                      <a:pt x="1021" y="2420"/>
                    </a:lnTo>
                    <a:lnTo>
                      <a:pt x="1014" y="2488"/>
                    </a:lnTo>
                    <a:lnTo>
                      <a:pt x="1007" y="2555"/>
                    </a:lnTo>
                    <a:lnTo>
                      <a:pt x="977" y="2554"/>
                    </a:lnTo>
                    <a:lnTo>
                      <a:pt x="939" y="2553"/>
                    </a:lnTo>
                    <a:lnTo>
                      <a:pt x="894" y="2551"/>
                    </a:lnTo>
                    <a:lnTo>
                      <a:pt x="844" y="2550"/>
                    </a:lnTo>
                    <a:lnTo>
                      <a:pt x="788" y="2549"/>
                    </a:lnTo>
                    <a:lnTo>
                      <a:pt x="729" y="2547"/>
                    </a:lnTo>
                    <a:lnTo>
                      <a:pt x="670" y="2546"/>
                    </a:lnTo>
                    <a:lnTo>
                      <a:pt x="607" y="2544"/>
                    </a:lnTo>
                    <a:lnTo>
                      <a:pt x="545" y="2541"/>
                    </a:lnTo>
                    <a:lnTo>
                      <a:pt x="484" y="2540"/>
                    </a:lnTo>
                    <a:lnTo>
                      <a:pt x="426" y="2538"/>
                    </a:lnTo>
                    <a:lnTo>
                      <a:pt x="371" y="2537"/>
                    </a:lnTo>
                    <a:lnTo>
                      <a:pt x="320" y="2536"/>
                    </a:lnTo>
                    <a:lnTo>
                      <a:pt x="276" y="2535"/>
                    </a:lnTo>
                    <a:lnTo>
                      <a:pt x="237" y="2534"/>
                    </a:lnTo>
                    <a:lnTo>
                      <a:pt x="208" y="2533"/>
                    </a:lnTo>
                    <a:lnTo>
                      <a:pt x="204" y="2465"/>
                    </a:lnTo>
                    <a:lnTo>
                      <a:pt x="200" y="2397"/>
                    </a:lnTo>
                    <a:lnTo>
                      <a:pt x="198" y="2328"/>
                    </a:lnTo>
                    <a:lnTo>
                      <a:pt x="196" y="2260"/>
                    </a:lnTo>
                    <a:lnTo>
                      <a:pt x="195" y="2191"/>
                    </a:lnTo>
                    <a:lnTo>
                      <a:pt x="195" y="2123"/>
                    </a:lnTo>
                    <a:lnTo>
                      <a:pt x="195" y="2054"/>
                    </a:lnTo>
                    <a:lnTo>
                      <a:pt x="196" y="198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4" name="Freeform 66"/>
              <p:cNvSpPr>
                <a:spLocks/>
              </p:cNvSpPr>
              <p:nvPr/>
            </p:nvSpPr>
            <p:spPr bwMode="auto">
              <a:xfrm>
                <a:off x="2171" y="1178"/>
                <a:ext cx="191" cy="173"/>
              </a:xfrm>
              <a:custGeom>
                <a:avLst/>
                <a:gdLst/>
                <a:ahLst/>
                <a:cxnLst>
                  <a:cxn ang="0">
                    <a:pos x="947" y="38"/>
                  </a:cxn>
                  <a:cxn ang="0">
                    <a:pos x="1017" y="60"/>
                  </a:cxn>
                  <a:cxn ang="0">
                    <a:pos x="1083" y="93"/>
                  </a:cxn>
                  <a:cxn ang="0">
                    <a:pos x="1143" y="137"/>
                  </a:cxn>
                  <a:cxn ang="0">
                    <a:pos x="1196" y="192"/>
                  </a:cxn>
                  <a:cxn ang="0">
                    <a:pos x="1242" y="254"/>
                  </a:cxn>
                  <a:cxn ang="0">
                    <a:pos x="1279" y="324"/>
                  </a:cxn>
                  <a:cxn ang="0">
                    <a:pos x="1309" y="401"/>
                  </a:cxn>
                  <a:cxn ang="0">
                    <a:pos x="1328" y="484"/>
                  </a:cxn>
                  <a:cxn ang="0">
                    <a:pos x="1338" y="569"/>
                  </a:cxn>
                  <a:cxn ang="0">
                    <a:pos x="1336" y="660"/>
                  </a:cxn>
                  <a:cxn ang="0">
                    <a:pos x="1322" y="749"/>
                  </a:cxn>
                  <a:cxn ang="0">
                    <a:pos x="1300" y="833"/>
                  </a:cxn>
                  <a:cxn ang="0">
                    <a:pos x="1267" y="911"/>
                  </a:cxn>
                  <a:cxn ang="0">
                    <a:pos x="1226" y="982"/>
                  </a:cxn>
                  <a:cxn ang="0">
                    <a:pos x="1177" y="1045"/>
                  </a:cxn>
                  <a:cxn ang="0">
                    <a:pos x="1122" y="1099"/>
                  </a:cxn>
                  <a:cxn ang="0">
                    <a:pos x="1061" y="1143"/>
                  </a:cxn>
                  <a:cxn ang="0">
                    <a:pos x="994" y="1178"/>
                  </a:cxn>
                  <a:cxn ang="0">
                    <a:pos x="924" y="1200"/>
                  </a:cxn>
                  <a:cxn ang="0">
                    <a:pos x="851" y="1209"/>
                  </a:cxn>
                  <a:cxn ang="0">
                    <a:pos x="442" y="1179"/>
                  </a:cxn>
                  <a:cxn ang="0">
                    <a:pos x="369" y="1165"/>
                  </a:cxn>
                  <a:cxn ang="0">
                    <a:pos x="299" y="1140"/>
                  </a:cxn>
                  <a:cxn ang="0">
                    <a:pos x="236" y="1103"/>
                  </a:cxn>
                  <a:cxn ang="0">
                    <a:pos x="178" y="1055"/>
                  </a:cxn>
                  <a:cxn ang="0">
                    <a:pos x="127" y="998"/>
                  </a:cxn>
                  <a:cxn ang="0">
                    <a:pos x="84" y="934"/>
                  </a:cxn>
                  <a:cxn ang="0">
                    <a:pos x="48" y="860"/>
                  </a:cxn>
                  <a:cxn ang="0">
                    <a:pos x="23" y="782"/>
                  </a:cxn>
                  <a:cxn ang="0">
                    <a:pos x="6" y="699"/>
                  </a:cxn>
                  <a:cxn ang="0">
                    <a:pos x="0" y="611"/>
                  </a:cxn>
                  <a:cxn ang="0">
                    <a:pos x="6" y="519"/>
                  </a:cxn>
                  <a:cxn ang="0">
                    <a:pos x="23" y="432"/>
                  </a:cxn>
                  <a:cxn ang="0">
                    <a:pos x="49" y="350"/>
                  </a:cxn>
                  <a:cxn ang="0">
                    <a:pos x="85" y="274"/>
                  </a:cxn>
                  <a:cxn ang="0">
                    <a:pos x="129" y="206"/>
                  </a:cxn>
                  <a:cxn ang="0">
                    <a:pos x="180" y="145"/>
                  </a:cxn>
                  <a:cxn ang="0">
                    <a:pos x="238" y="95"/>
                  </a:cxn>
                  <a:cxn ang="0">
                    <a:pos x="300" y="54"/>
                  </a:cxn>
                  <a:cxn ang="0">
                    <a:pos x="368" y="24"/>
                  </a:cxn>
                  <a:cxn ang="0">
                    <a:pos x="440" y="6"/>
                  </a:cxn>
                  <a:cxn ang="0">
                    <a:pos x="513" y="0"/>
                  </a:cxn>
                </a:cxnLst>
                <a:rect l="0" t="0" r="r" b="b"/>
                <a:pathLst>
                  <a:path w="1338" h="1209">
                    <a:moveTo>
                      <a:pt x="898" y="31"/>
                    </a:moveTo>
                    <a:lnTo>
                      <a:pt x="922" y="35"/>
                    </a:lnTo>
                    <a:lnTo>
                      <a:pt x="947" y="38"/>
                    </a:lnTo>
                    <a:lnTo>
                      <a:pt x="971" y="45"/>
                    </a:lnTo>
                    <a:lnTo>
                      <a:pt x="994" y="52"/>
                    </a:lnTo>
                    <a:lnTo>
                      <a:pt x="1017" y="60"/>
                    </a:lnTo>
                    <a:lnTo>
                      <a:pt x="1040" y="69"/>
                    </a:lnTo>
                    <a:lnTo>
                      <a:pt x="1062" y="80"/>
                    </a:lnTo>
                    <a:lnTo>
                      <a:pt x="1083" y="93"/>
                    </a:lnTo>
                    <a:lnTo>
                      <a:pt x="1104" y="107"/>
                    </a:lnTo>
                    <a:lnTo>
                      <a:pt x="1123" y="122"/>
                    </a:lnTo>
                    <a:lnTo>
                      <a:pt x="1143" y="137"/>
                    </a:lnTo>
                    <a:lnTo>
                      <a:pt x="1161" y="154"/>
                    </a:lnTo>
                    <a:lnTo>
                      <a:pt x="1178" y="173"/>
                    </a:lnTo>
                    <a:lnTo>
                      <a:pt x="1196" y="192"/>
                    </a:lnTo>
                    <a:lnTo>
                      <a:pt x="1212" y="211"/>
                    </a:lnTo>
                    <a:lnTo>
                      <a:pt x="1227" y="232"/>
                    </a:lnTo>
                    <a:lnTo>
                      <a:pt x="1242" y="254"/>
                    </a:lnTo>
                    <a:lnTo>
                      <a:pt x="1255" y="277"/>
                    </a:lnTo>
                    <a:lnTo>
                      <a:pt x="1268" y="300"/>
                    </a:lnTo>
                    <a:lnTo>
                      <a:pt x="1279" y="324"/>
                    </a:lnTo>
                    <a:lnTo>
                      <a:pt x="1290" y="349"/>
                    </a:lnTo>
                    <a:lnTo>
                      <a:pt x="1300" y="375"/>
                    </a:lnTo>
                    <a:lnTo>
                      <a:pt x="1309" y="401"/>
                    </a:lnTo>
                    <a:lnTo>
                      <a:pt x="1317" y="428"/>
                    </a:lnTo>
                    <a:lnTo>
                      <a:pt x="1322" y="455"/>
                    </a:lnTo>
                    <a:lnTo>
                      <a:pt x="1328" y="484"/>
                    </a:lnTo>
                    <a:lnTo>
                      <a:pt x="1332" y="512"/>
                    </a:lnTo>
                    <a:lnTo>
                      <a:pt x="1336" y="541"/>
                    </a:lnTo>
                    <a:lnTo>
                      <a:pt x="1338" y="569"/>
                    </a:lnTo>
                    <a:lnTo>
                      <a:pt x="1338" y="600"/>
                    </a:lnTo>
                    <a:lnTo>
                      <a:pt x="1338" y="630"/>
                    </a:lnTo>
                    <a:lnTo>
                      <a:pt x="1336" y="660"/>
                    </a:lnTo>
                    <a:lnTo>
                      <a:pt x="1332" y="690"/>
                    </a:lnTo>
                    <a:lnTo>
                      <a:pt x="1328" y="720"/>
                    </a:lnTo>
                    <a:lnTo>
                      <a:pt x="1322" y="749"/>
                    </a:lnTo>
                    <a:lnTo>
                      <a:pt x="1317" y="778"/>
                    </a:lnTo>
                    <a:lnTo>
                      <a:pt x="1308" y="806"/>
                    </a:lnTo>
                    <a:lnTo>
                      <a:pt x="1300" y="833"/>
                    </a:lnTo>
                    <a:lnTo>
                      <a:pt x="1290" y="860"/>
                    </a:lnTo>
                    <a:lnTo>
                      <a:pt x="1279" y="886"/>
                    </a:lnTo>
                    <a:lnTo>
                      <a:pt x="1267" y="911"/>
                    </a:lnTo>
                    <a:lnTo>
                      <a:pt x="1254" y="936"/>
                    </a:lnTo>
                    <a:lnTo>
                      <a:pt x="1240" y="959"/>
                    </a:lnTo>
                    <a:lnTo>
                      <a:pt x="1226" y="982"/>
                    </a:lnTo>
                    <a:lnTo>
                      <a:pt x="1210" y="1004"/>
                    </a:lnTo>
                    <a:lnTo>
                      <a:pt x="1194" y="1025"/>
                    </a:lnTo>
                    <a:lnTo>
                      <a:pt x="1177" y="1045"/>
                    </a:lnTo>
                    <a:lnTo>
                      <a:pt x="1159" y="1064"/>
                    </a:lnTo>
                    <a:lnTo>
                      <a:pt x="1141" y="1082"/>
                    </a:lnTo>
                    <a:lnTo>
                      <a:pt x="1122" y="1099"/>
                    </a:lnTo>
                    <a:lnTo>
                      <a:pt x="1102" y="1115"/>
                    </a:lnTo>
                    <a:lnTo>
                      <a:pt x="1082" y="1130"/>
                    </a:lnTo>
                    <a:lnTo>
                      <a:pt x="1061" y="1143"/>
                    </a:lnTo>
                    <a:lnTo>
                      <a:pt x="1039" y="1157"/>
                    </a:lnTo>
                    <a:lnTo>
                      <a:pt x="1016" y="1168"/>
                    </a:lnTo>
                    <a:lnTo>
                      <a:pt x="994" y="1178"/>
                    </a:lnTo>
                    <a:lnTo>
                      <a:pt x="971" y="1185"/>
                    </a:lnTo>
                    <a:lnTo>
                      <a:pt x="948" y="1193"/>
                    </a:lnTo>
                    <a:lnTo>
                      <a:pt x="924" y="1200"/>
                    </a:lnTo>
                    <a:lnTo>
                      <a:pt x="900" y="1204"/>
                    </a:lnTo>
                    <a:lnTo>
                      <a:pt x="876" y="1208"/>
                    </a:lnTo>
                    <a:lnTo>
                      <a:pt x="851" y="1209"/>
                    </a:lnTo>
                    <a:lnTo>
                      <a:pt x="826" y="1209"/>
                    </a:lnTo>
                    <a:lnTo>
                      <a:pt x="801" y="1208"/>
                    </a:lnTo>
                    <a:lnTo>
                      <a:pt x="442" y="1179"/>
                    </a:lnTo>
                    <a:lnTo>
                      <a:pt x="416" y="1175"/>
                    </a:lnTo>
                    <a:lnTo>
                      <a:pt x="392" y="1171"/>
                    </a:lnTo>
                    <a:lnTo>
                      <a:pt x="369" y="1165"/>
                    </a:lnTo>
                    <a:lnTo>
                      <a:pt x="344" y="1159"/>
                    </a:lnTo>
                    <a:lnTo>
                      <a:pt x="322" y="1150"/>
                    </a:lnTo>
                    <a:lnTo>
                      <a:pt x="299" y="1140"/>
                    </a:lnTo>
                    <a:lnTo>
                      <a:pt x="278" y="1129"/>
                    </a:lnTo>
                    <a:lnTo>
                      <a:pt x="257" y="1116"/>
                    </a:lnTo>
                    <a:lnTo>
                      <a:pt x="236" y="1103"/>
                    </a:lnTo>
                    <a:lnTo>
                      <a:pt x="216" y="1089"/>
                    </a:lnTo>
                    <a:lnTo>
                      <a:pt x="197" y="1072"/>
                    </a:lnTo>
                    <a:lnTo>
                      <a:pt x="178" y="1055"/>
                    </a:lnTo>
                    <a:lnTo>
                      <a:pt x="160" y="1037"/>
                    </a:lnTo>
                    <a:lnTo>
                      <a:pt x="144" y="1018"/>
                    </a:lnTo>
                    <a:lnTo>
                      <a:pt x="127" y="998"/>
                    </a:lnTo>
                    <a:lnTo>
                      <a:pt x="111" y="977"/>
                    </a:lnTo>
                    <a:lnTo>
                      <a:pt x="97" y="956"/>
                    </a:lnTo>
                    <a:lnTo>
                      <a:pt x="84" y="934"/>
                    </a:lnTo>
                    <a:lnTo>
                      <a:pt x="71" y="910"/>
                    </a:lnTo>
                    <a:lnTo>
                      <a:pt x="59" y="886"/>
                    </a:lnTo>
                    <a:lnTo>
                      <a:pt x="48" y="860"/>
                    </a:lnTo>
                    <a:lnTo>
                      <a:pt x="39" y="835"/>
                    </a:lnTo>
                    <a:lnTo>
                      <a:pt x="30" y="809"/>
                    </a:lnTo>
                    <a:lnTo>
                      <a:pt x="23" y="782"/>
                    </a:lnTo>
                    <a:lnTo>
                      <a:pt x="16" y="754"/>
                    </a:lnTo>
                    <a:lnTo>
                      <a:pt x="10" y="727"/>
                    </a:lnTo>
                    <a:lnTo>
                      <a:pt x="6" y="699"/>
                    </a:lnTo>
                    <a:lnTo>
                      <a:pt x="4" y="670"/>
                    </a:lnTo>
                    <a:lnTo>
                      <a:pt x="2" y="640"/>
                    </a:lnTo>
                    <a:lnTo>
                      <a:pt x="0" y="611"/>
                    </a:lnTo>
                    <a:lnTo>
                      <a:pt x="2" y="581"/>
                    </a:lnTo>
                    <a:lnTo>
                      <a:pt x="4" y="549"/>
                    </a:lnTo>
                    <a:lnTo>
                      <a:pt x="6" y="519"/>
                    </a:lnTo>
                    <a:lnTo>
                      <a:pt x="10" y="490"/>
                    </a:lnTo>
                    <a:lnTo>
                      <a:pt x="16" y="460"/>
                    </a:lnTo>
                    <a:lnTo>
                      <a:pt x="23" y="432"/>
                    </a:lnTo>
                    <a:lnTo>
                      <a:pt x="30" y="405"/>
                    </a:lnTo>
                    <a:lnTo>
                      <a:pt x="39" y="377"/>
                    </a:lnTo>
                    <a:lnTo>
                      <a:pt x="49" y="350"/>
                    </a:lnTo>
                    <a:lnTo>
                      <a:pt x="60" y="324"/>
                    </a:lnTo>
                    <a:lnTo>
                      <a:pt x="73" y="299"/>
                    </a:lnTo>
                    <a:lnTo>
                      <a:pt x="85" y="274"/>
                    </a:lnTo>
                    <a:lnTo>
                      <a:pt x="98" y="251"/>
                    </a:lnTo>
                    <a:lnTo>
                      <a:pt x="114" y="228"/>
                    </a:lnTo>
                    <a:lnTo>
                      <a:pt x="129" y="206"/>
                    </a:lnTo>
                    <a:lnTo>
                      <a:pt x="145" y="185"/>
                    </a:lnTo>
                    <a:lnTo>
                      <a:pt x="162" y="165"/>
                    </a:lnTo>
                    <a:lnTo>
                      <a:pt x="180" y="145"/>
                    </a:lnTo>
                    <a:lnTo>
                      <a:pt x="198" y="127"/>
                    </a:lnTo>
                    <a:lnTo>
                      <a:pt x="218" y="111"/>
                    </a:lnTo>
                    <a:lnTo>
                      <a:pt x="238" y="95"/>
                    </a:lnTo>
                    <a:lnTo>
                      <a:pt x="258" y="79"/>
                    </a:lnTo>
                    <a:lnTo>
                      <a:pt x="279" y="66"/>
                    </a:lnTo>
                    <a:lnTo>
                      <a:pt x="300" y="54"/>
                    </a:lnTo>
                    <a:lnTo>
                      <a:pt x="322" y="43"/>
                    </a:lnTo>
                    <a:lnTo>
                      <a:pt x="345" y="33"/>
                    </a:lnTo>
                    <a:lnTo>
                      <a:pt x="368" y="24"/>
                    </a:lnTo>
                    <a:lnTo>
                      <a:pt x="391" y="16"/>
                    </a:lnTo>
                    <a:lnTo>
                      <a:pt x="415" y="10"/>
                    </a:lnTo>
                    <a:lnTo>
                      <a:pt x="440" y="6"/>
                    </a:lnTo>
                    <a:lnTo>
                      <a:pt x="464" y="3"/>
                    </a:lnTo>
                    <a:lnTo>
                      <a:pt x="488" y="0"/>
                    </a:lnTo>
                    <a:lnTo>
                      <a:pt x="513" y="0"/>
                    </a:lnTo>
                    <a:lnTo>
                      <a:pt x="538" y="1"/>
                    </a:lnTo>
                    <a:lnTo>
                      <a:pt x="898" y="31"/>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3" name="Freeform 65"/>
              <p:cNvSpPr>
                <a:spLocks noEditPoints="1"/>
              </p:cNvSpPr>
              <p:nvPr/>
            </p:nvSpPr>
            <p:spPr bwMode="auto">
              <a:xfrm>
                <a:off x="2157" y="1164"/>
                <a:ext cx="219" cy="201"/>
              </a:xfrm>
              <a:custGeom>
                <a:avLst/>
                <a:gdLst/>
                <a:ahLst/>
                <a:cxnLst>
                  <a:cxn ang="0">
                    <a:pos x="153" y="235"/>
                  </a:cxn>
                  <a:cxn ang="0">
                    <a:pos x="64" y="389"/>
                  </a:cxn>
                  <a:cxn ang="0">
                    <a:pos x="12" y="564"/>
                  </a:cxn>
                  <a:cxn ang="0">
                    <a:pos x="0" y="743"/>
                  </a:cxn>
                  <a:cxn ang="0">
                    <a:pos x="27" y="909"/>
                  </a:cxn>
                  <a:cxn ang="0">
                    <a:pos x="85" y="1059"/>
                  </a:cxn>
                  <a:cxn ang="0">
                    <a:pos x="172" y="1186"/>
                  </a:cxn>
                  <a:cxn ang="0">
                    <a:pos x="283" y="1284"/>
                  </a:cxn>
                  <a:cxn ang="0">
                    <a:pos x="414" y="1349"/>
                  </a:cxn>
                  <a:cxn ang="0">
                    <a:pos x="889" y="1402"/>
                  </a:cxn>
                  <a:cxn ang="0">
                    <a:pos x="1036" y="1393"/>
                  </a:cxn>
                  <a:cxn ang="0">
                    <a:pos x="1173" y="1343"/>
                  </a:cxn>
                  <a:cxn ang="0">
                    <a:pos x="1295" y="1256"/>
                  </a:cxn>
                  <a:cxn ang="0">
                    <a:pos x="1397" y="1140"/>
                  </a:cxn>
                  <a:cxn ang="0">
                    <a:pos x="1474" y="997"/>
                  </a:cxn>
                  <a:cxn ang="0">
                    <a:pos x="1521" y="835"/>
                  </a:cxn>
                  <a:cxn ang="0">
                    <a:pos x="1531" y="660"/>
                  </a:cxn>
                  <a:cxn ang="0">
                    <a:pos x="1505" y="495"/>
                  </a:cxn>
                  <a:cxn ang="0">
                    <a:pos x="1446" y="346"/>
                  </a:cxn>
                  <a:cxn ang="0">
                    <a:pos x="1360" y="219"/>
                  </a:cxn>
                  <a:cxn ang="0">
                    <a:pos x="1249" y="120"/>
                  </a:cxn>
                  <a:cxn ang="0">
                    <a:pos x="1118" y="55"/>
                  </a:cxn>
                  <a:cxn ang="0">
                    <a:pos x="642" y="1"/>
                  </a:cxn>
                  <a:cxn ang="0">
                    <a:pos x="512" y="8"/>
                  </a:cxn>
                  <a:cxn ang="0">
                    <a:pos x="387" y="47"/>
                  </a:cxn>
                  <a:cxn ang="0">
                    <a:pos x="271" y="117"/>
                  </a:cxn>
                  <a:cxn ang="0">
                    <a:pos x="507" y="1172"/>
                  </a:cxn>
                  <a:cxn ang="0">
                    <a:pos x="415" y="1137"/>
                  </a:cxn>
                  <a:cxn ang="0">
                    <a:pos x="335" y="1076"/>
                  </a:cxn>
                  <a:cxn ang="0">
                    <a:pos x="271" y="993"/>
                  </a:cxn>
                  <a:cxn ang="0">
                    <a:pos x="224" y="893"/>
                  </a:cxn>
                  <a:cxn ang="0">
                    <a:pos x="199" y="779"/>
                  </a:cxn>
                  <a:cxn ang="0">
                    <a:pos x="196" y="655"/>
                  </a:cxn>
                  <a:cxn ang="0">
                    <a:pos x="223" y="519"/>
                  </a:cxn>
                  <a:cxn ang="0">
                    <a:pos x="277" y="399"/>
                  </a:cxn>
                  <a:cxn ang="0">
                    <a:pos x="356" y="300"/>
                  </a:cxn>
                  <a:cxn ang="0">
                    <a:pos x="434" y="241"/>
                  </a:cxn>
                  <a:cxn ang="0">
                    <a:pos x="511" y="208"/>
                  </a:cxn>
                  <a:cxn ang="0">
                    <a:pos x="593" y="195"/>
                  </a:cxn>
                  <a:cxn ang="0">
                    <a:pos x="1025" y="232"/>
                  </a:cxn>
                  <a:cxn ang="0">
                    <a:pos x="1117" y="267"/>
                  </a:cxn>
                  <a:cxn ang="0">
                    <a:pos x="1197" y="328"/>
                  </a:cxn>
                  <a:cxn ang="0">
                    <a:pos x="1261" y="410"/>
                  </a:cxn>
                  <a:cxn ang="0">
                    <a:pos x="1308" y="512"/>
                  </a:cxn>
                  <a:cxn ang="0">
                    <a:pos x="1333" y="625"/>
                  </a:cxn>
                  <a:cxn ang="0">
                    <a:pos x="1335" y="749"/>
                  </a:cxn>
                  <a:cxn ang="0">
                    <a:pos x="1313" y="870"/>
                  </a:cxn>
                  <a:cxn ang="0">
                    <a:pos x="1269" y="978"/>
                  </a:cxn>
                  <a:cxn ang="0">
                    <a:pos x="1207" y="1071"/>
                  </a:cxn>
                  <a:cxn ang="0">
                    <a:pos x="1130" y="1141"/>
                  </a:cxn>
                  <a:cxn ang="0">
                    <a:pos x="1041" y="1189"/>
                  </a:cxn>
                  <a:cxn ang="0">
                    <a:pos x="945" y="1208"/>
                  </a:cxn>
                </a:cxnLst>
                <a:rect l="0" t="0" r="r" b="b"/>
                <a:pathLst>
                  <a:path w="1532" h="1404">
                    <a:moveTo>
                      <a:pt x="250" y="134"/>
                    </a:moveTo>
                    <a:lnTo>
                      <a:pt x="223" y="157"/>
                    </a:lnTo>
                    <a:lnTo>
                      <a:pt x="199" y="182"/>
                    </a:lnTo>
                    <a:lnTo>
                      <a:pt x="175" y="209"/>
                    </a:lnTo>
                    <a:lnTo>
                      <a:pt x="153" y="235"/>
                    </a:lnTo>
                    <a:lnTo>
                      <a:pt x="133" y="264"/>
                    </a:lnTo>
                    <a:lnTo>
                      <a:pt x="113" y="293"/>
                    </a:lnTo>
                    <a:lnTo>
                      <a:pt x="95" y="325"/>
                    </a:lnTo>
                    <a:lnTo>
                      <a:pt x="79" y="356"/>
                    </a:lnTo>
                    <a:lnTo>
                      <a:pt x="64" y="389"/>
                    </a:lnTo>
                    <a:lnTo>
                      <a:pt x="51" y="423"/>
                    </a:lnTo>
                    <a:lnTo>
                      <a:pt x="39" y="457"/>
                    </a:lnTo>
                    <a:lnTo>
                      <a:pt x="28" y="492"/>
                    </a:lnTo>
                    <a:lnTo>
                      <a:pt x="19" y="528"/>
                    </a:lnTo>
                    <a:lnTo>
                      <a:pt x="12" y="564"/>
                    </a:lnTo>
                    <a:lnTo>
                      <a:pt x="7" y="602"/>
                    </a:lnTo>
                    <a:lnTo>
                      <a:pt x="2" y="639"/>
                    </a:lnTo>
                    <a:lnTo>
                      <a:pt x="0" y="674"/>
                    </a:lnTo>
                    <a:lnTo>
                      <a:pt x="0" y="709"/>
                    </a:lnTo>
                    <a:lnTo>
                      <a:pt x="0" y="743"/>
                    </a:lnTo>
                    <a:lnTo>
                      <a:pt x="3" y="778"/>
                    </a:lnTo>
                    <a:lnTo>
                      <a:pt x="7" y="811"/>
                    </a:lnTo>
                    <a:lnTo>
                      <a:pt x="12" y="845"/>
                    </a:lnTo>
                    <a:lnTo>
                      <a:pt x="19" y="877"/>
                    </a:lnTo>
                    <a:lnTo>
                      <a:pt x="27" y="909"/>
                    </a:lnTo>
                    <a:lnTo>
                      <a:pt x="35" y="941"/>
                    </a:lnTo>
                    <a:lnTo>
                      <a:pt x="47" y="972"/>
                    </a:lnTo>
                    <a:lnTo>
                      <a:pt x="58" y="1001"/>
                    </a:lnTo>
                    <a:lnTo>
                      <a:pt x="71" y="1030"/>
                    </a:lnTo>
                    <a:lnTo>
                      <a:pt x="85" y="1059"/>
                    </a:lnTo>
                    <a:lnTo>
                      <a:pt x="100" y="1085"/>
                    </a:lnTo>
                    <a:lnTo>
                      <a:pt x="116" y="1112"/>
                    </a:lnTo>
                    <a:lnTo>
                      <a:pt x="134" y="1138"/>
                    </a:lnTo>
                    <a:lnTo>
                      <a:pt x="152" y="1162"/>
                    </a:lnTo>
                    <a:lnTo>
                      <a:pt x="172" y="1186"/>
                    </a:lnTo>
                    <a:lnTo>
                      <a:pt x="192" y="1208"/>
                    </a:lnTo>
                    <a:lnTo>
                      <a:pt x="213" y="1228"/>
                    </a:lnTo>
                    <a:lnTo>
                      <a:pt x="235" y="1248"/>
                    </a:lnTo>
                    <a:lnTo>
                      <a:pt x="258" y="1267"/>
                    </a:lnTo>
                    <a:lnTo>
                      <a:pt x="283" y="1284"/>
                    </a:lnTo>
                    <a:lnTo>
                      <a:pt x="307" y="1300"/>
                    </a:lnTo>
                    <a:lnTo>
                      <a:pt x="333" y="1315"/>
                    </a:lnTo>
                    <a:lnTo>
                      <a:pt x="359" y="1327"/>
                    </a:lnTo>
                    <a:lnTo>
                      <a:pt x="386" y="1339"/>
                    </a:lnTo>
                    <a:lnTo>
                      <a:pt x="414" y="1349"/>
                    </a:lnTo>
                    <a:lnTo>
                      <a:pt x="441" y="1357"/>
                    </a:lnTo>
                    <a:lnTo>
                      <a:pt x="470" y="1364"/>
                    </a:lnTo>
                    <a:lnTo>
                      <a:pt x="500" y="1369"/>
                    </a:lnTo>
                    <a:lnTo>
                      <a:pt x="530" y="1373"/>
                    </a:lnTo>
                    <a:lnTo>
                      <a:pt x="889" y="1402"/>
                    </a:lnTo>
                    <a:lnTo>
                      <a:pt x="919" y="1404"/>
                    </a:lnTo>
                    <a:lnTo>
                      <a:pt x="948" y="1404"/>
                    </a:lnTo>
                    <a:lnTo>
                      <a:pt x="978" y="1402"/>
                    </a:lnTo>
                    <a:lnTo>
                      <a:pt x="1007" y="1398"/>
                    </a:lnTo>
                    <a:lnTo>
                      <a:pt x="1036" y="1393"/>
                    </a:lnTo>
                    <a:lnTo>
                      <a:pt x="1065" y="1386"/>
                    </a:lnTo>
                    <a:lnTo>
                      <a:pt x="1092" y="1377"/>
                    </a:lnTo>
                    <a:lnTo>
                      <a:pt x="1120" y="1367"/>
                    </a:lnTo>
                    <a:lnTo>
                      <a:pt x="1147" y="1355"/>
                    </a:lnTo>
                    <a:lnTo>
                      <a:pt x="1173" y="1343"/>
                    </a:lnTo>
                    <a:lnTo>
                      <a:pt x="1200" y="1328"/>
                    </a:lnTo>
                    <a:lnTo>
                      <a:pt x="1224" y="1311"/>
                    </a:lnTo>
                    <a:lnTo>
                      <a:pt x="1249" y="1295"/>
                    </a:lnTo>
                    <a:lnTo>
                      <a:pt x="1273" y="1276"/>
                    </a:lnTo>
                    <a:lnTo>
                      <a:pt x="1295" y="1256"/>
                    </a:lnTo>
                    <a:lnTo>
                      <a:pt x="1318" y="1236"/>
                    </a:lnTo>
                    <a:lnTo>
                      <a:pt x="1340" y="1213"/>
                    </a:lnTo>
                    <a:lnTo>
                      <a:pt x="1360" y="1190"/>
                    </a:lnTo>
                    <a:lnTo>
                      <a:pt x="1380" y="1166"/>
                    </a:lnTo>
                    <a:lnTo>
                      <a:pt x="1397" y="1140"/>
                    </a:lnTo>
                    <a:lnTo>
                      <a:pt x="1415" y="1113"/>
                    </a:lnTo>
                    <a:lnTo>
                      <a:pt x="1432" y="1085"/>
                    </a:lnTo>
                    <a:lnTo>
                      <a:pt x="1447" y="1057"/>
                    </a:lnTo>
                    <a:lnTo>
                      <a:pt x="1461" y="1027"/>
                    </a:lnTo>
                    <a:lnTo>
                      <a:pt x="1474" y="997"/>
                    </a:lnTo>
                    <a:lnTo>
                      <a:pt x="1486" y="966"/>
                    </a:lnTo>
                    <a:lnTo>
                      <a:pt x="1496" y="935"/>
                    </a:lnTo>
                    <a:lnTo>
                      <a:pt x="1506" y="902"/>
                    </a:lnTo>
                    <a:lnTo>
                      <a:pt x="1514" y="868"/>
                    </a:lnTo>
                    <a:lnTo>
                      <a:pt x="1521" y="835"/>
                    </a:lnTo>
                    <a:lnTo>
                      <a:pt x="1525" y="800"/>
                    </a:lnTo>
                    <a:lnTo>
                      <a:pt x="1529" y="765"/>
                    </a:lnTo>
                    <a:lnTo>
                      <a:pt x="1531" y="730"/>
                    </a:lnTo>
                    <a:lnTo>
                      <a:pt x="1532" y="694"/>
                    </a:lnTo>
                    <a:lnTo>
                      <a:pt x="1531" y="660"/>
                    </a:lnTo>
                    <a:lnTo>
                      <a:pt x="1528" y="626"/>
                    </a:lnTo>
                    <a:lnTo>
                      <a:pt x="1524" y="592"/>
                    </a:lnTo>
                    <a:lnTo>
                      <a:pt x="1519" y="560"/>
                    </a:lnTo>
                    <a:lnTo>
                      <a:pt x="1513" y="526"/>
                    </a:lnTo>
                    <a:lnTo>
                      <a:pt x="1505" y="495"/>
                    </a:lnTo>
                    <a:lnTo>
                      <a:pt x="1495" y="464"/>
                    </a:lnTo>
                    <a:lnTo>
                      <a:pt x="1485" y="433"/>
                    </a:lnTo>
                    <a:lnTo>
                      <a:pt x="1473" y="403"/>
                    </a:lnTo>
                    <a:lnTo>
                      <a:pt x="1461" y="374"/>
                    </a:lnTo>
                    <a:lnTo>
                      <a:pt x="1446" y="346"/>
                    </a:lnTo>
                    <a:lnTo>
                      <a:pt x="1431" y="318"/>
                    </a:lnTo>
                    <a:lnTo>
                      <a:pt x="1415" y="292"/>
                    </a:lnTo>
                    <a:lnTo>
                      <a:pt x="1397" y="267"/>
                    </a:lnTo>
                    <a:lnTo>
                      <a:pt x="1379" y="242"/>
                    </a:lnTo>
                    <a:lnTo>
                      <a:pt x="1360" y="219"/>
                    </a:lnTo>
                    <a:lnTo>
                      <a:pt x="1339" y="196"/>
                    </a:lnTo>
                    <a:lnTo>
                      <a:pt x="1318" y="175"/>
                    </a:lnTo>
                    <a:lnTo>
                      <a:pt x="1295" y="155"/>
                    </a:lnTo>
                    <a:lnTo>
                      <a:pt x="1272" y="137"/>
                    </a:lnTo>
                    <a:lnTo>
                      <a:pt x="1249" y="120"/>
                    </a:lnTo>
                    <a:lnTo>
                      <a:pt x="1223" y="104"/>
                    </a:lnTo>
                    <a:lnTo>
                      <a:pt x="1198" y="89"/>
                    </a:lnTo>
                    <a:lnTo>
                      <a:pt x="1172" y="76"/>
                    </a:lnTo>
                    <a:lnTo>
                      <a:pt x="1145" y="65"/>
                    </a:lnTo>
                    <a:lnTo>
                      <a:pt x="1118" y="55"/>
                    </a:lnTo>
                    <a:lnTo>
                      <a:pt x="1089" y="46"/>
                    </a:lnTo>
                    <a:lnTo>
                      <a:pt x="1060" y="39"/>
                    </a:lnTo>
                    <a:lnTo>
                      <a:pt x="1031" y="35"/>
                    </a:lnTo>
                    <a:lnTo>
                      <a:pt x="1001" y="32"/>
                    </a:lnTo>
                    <a:lnTo>
                      <a:pt x="642" y="1"/>
                    </a:lnTo>
                    <a:lnTo>
                      <a:pt x="617" y="0"/>
                    </a:lnTo>
                    <a:lnTo>
                      <a:pt x="590" y="0"/>
                    </a:lnTo>
                    <a:lnTo>
                      <a:pt x="565" y="1"/>
                    </a:lnTo>
                    <a:lnTo>
                      <a:pt x="538" y="4"/>
                    </a:lnTo>
                    <a:lnTo>
                      <a:pt x="512" y="8"/>
                    </a:lnTo>
                    <a:lnTo>
                      <a:pt x="487" y="13"/>
                    </a:lnTo>
                    <a:lnTo>
                      <a:pt x="461" y="19"/>
                    </a:lnTo>
                    <a:lnTo>
                      <a:pt x="436" y="27"/>
                    </a:lnTo>
                    <a:lnTo>
                      <a:pt x="411" y="36"/>
                    </a:lnTo>
                    <a:lnTo>
                      <a:pt x="387" y="47"/>
                    </a:lnTo>
                    <a:lnTo>
                      <a:pt x="363" y="58"/>
                    </a:lnTo>
                    <a:lnTo>
                      <a:pt x="339" y="71"/>
                    </a:lnTo>
                    <a:lnTo>
                      <a:pt x="316" y="85"/>
                    </a:lnTo>
                    <a:lnTo>
                      <a:pt x="293" y="101"/>
                    </a:lnTo>
                    <a:lnTo>
                      <a:pt x="271" y="117"/>
                    </a:lnTo>
                    <a:lnTo>
                      <a:pt x="250" y="134"/>
                    </a:lnTo>
                    <a:close/>
                    <a:moveTo>
                      <a:pt x="905" y="1208"/>
                    </a:moveTo>
                    <a:lnTo>
                      <a:pt x="546" y="1178"/>
                    </a:lnTo>
                    <a:lnTo>
                      <a:pt x="526" y="1176"/>
                    </a:lnTo>
                    <a:lnTo>
                      <a:pt x="507" y="1172"/>
                    </a:lnTo>
                    <a:lnTo>
                      <a:pt x="487" y="1168"/>
                    </a:lnTo>
                    <a:lnTo>
                      <a:pt x="468" y="1161"/>
                    </a:lnTo>
                    <a:lnTo>
                      <a:pt x="450" y="1154"/>
                    </a:lnTo>
                    <a:lnTo>
                      <a:pt x="431" y="1147"/>
                    </a:lnTo>
                    <a:lnTo>
                      <a:pt x="415" y="1137"/>
                    </a:lnTo>
                    <a:lnTo>
                      <a:pt x="397" y="1127"/>
                    </a:lnTo>
                    <a:lnTo>
                      <a:pt x="380" y="1115"/>
                    </a:lnTo>
                    <a:lnTo>
                      <a:pt x="365" y="1103"/>
                    </a:lnTo>
                    <a:lnTo>
                      <a:pt x="349" y="1090"/>
                    </a:lnTo>
                    <a:lnTo>
                      <a:pt x="335" y="1076"/>
                    </a:lnTo>
                    <a:lnTo>
                      <a:pt x="321" y="1061"/>
                    </a:lnTo>
                    <a:lnTo>
                      <a:pt x="307" y="1045"/>
                    </a:lnTo>
                    <a:lnTo>
                      <a:pt x="294" y="1029"/>
                    </a:lnTo>
                    <a:lnTo>
                      <a:pt x="282" y="1011"/>
                    </a:lnTo>
                    <a:lnTo>
                      <a:pt x="271" y="993"/>
                    </a:lnTo>
                    <a:lnTo>
                      <a:pt x="260" y="974"/>
                    </a:lnTo>
                    <a:lnTo>
                      <a:pt x="250" y="955"/>
                    </a:lnTo>
                    <a:lnTo>
                      <a:pt x="241" y="935"/>
                    </a:lnTo>
                    <a:lnTo>
                      <a:pt x="232" y="914"/>
                    </a:lnTo>
                    <a:lnTo>
                      <a:pt x="224" y="893"/>
                    </a:lnTo>
                    <a:lnTo>
                      <a:pt x="217" y="870"/>
                    </a:lnTo>
                    <a:lnTo>
                      <a:pt x="211" y="848"/>
                    </a:lnTo>
                    <a:lnTo>
                      <a:pt x="206" y="826"/>
                    </a:lnTo>
                    <a:lnTo>
                      <a:pt x="202" y="802"/>
                    </a:lnTo>
                    <a:lnTo>
                      <a:pt x="199" y="779"/>
                    </a:lnTo>
                    <a:lnTo>
                      <a:pt x="196" y="754"/>
                    </a:lnTo>
                    <a:lnTo>
                      <a:pt x="194" y="730"/>
                    </a:lnTo>
                    <a:lnTo>
                      <a:pt x="194" y="705"/>
                    </a:lnTo>
                    <a:lnTo>
                      <a:pt x="194" y="680"/>
                    </a:lnTo>
                    <a:lnTo>
                      <a:pt x="196" y="655"/>
                    </a:lnTo>
                    <a:lnTo>
                      <a:pt x="199" y="628"/>
                    </a:lnTo>
                    <a:lnTo>
                      <a:pt x="203" y="600"/>
                    </a:lnTo>
                    <a:lnTo>
                      <a:pt x="208" y="573"/>
                    </a:lnTo>
                    <a:lnTo>
                      <a:pt x="215" y="546"/>
                    </a:lnTo>
                    <a:lnTo>
                      <a:pt x="223" y="519"/>
                    </a:lnTo>
                    <a:lnTo>
                      <a:pt x="232" y="494"/>
                    </a:lnTo>
                    <a:lnTo>
                      <a:pt x="241" y="469"/>
                    </a:lnTo>
                    <a:lnTo>
                      <a:pt x="252" y="445"/>
                    </a:lnTo>
                    <a:lnTo>
                      <a:pt x="264" y="423"/>
                    </a:lnTo>
                    <a:lnTo>
                      <a:pt x="277" y="399"/>
                    </a:lnTo>
                    <a:lnTo>
                      <a:pt x="291" y="378"/>
                    </a:lnTo>
                    <a:lnTo>
                      <a:pt x="306" y="357"/>
                    </a:lnTo>
                    <a:lnTo>
                      <a:pt x="322" y="337"/>
                    </a:lnTo>
                    <a:lnTo>
                      <a:pt x="338" y="318"/>
                    </a:lnTo>
                    <a:lnTo>
                      <a:pt x="356" y="300"/>
                    </a:lnTo>
                    <a:lnTo>
                      <a:pt x="375" y="283"/>
                    </a:lnTo>
                    <a:lnTo>
                      <a:pt x="389" y="272"/>
                    </a:lnTo>
                    <a:lnTo>
                      <a:pt x="404" y="261"/>
                    </a:lnTo>
                    <a:lnTo>
                      <a:pt x="418" y="251"/>
                    </a:lnTo>
                    <a:lnTo>
                      <a:pt x="434" y="241"/>
                    </a:lnTo>
                    <a:lnTo>
                      <a:pt x="449" y="233"/>
                    </a:lnTo>
                    <a:lnTo>
                      <a:pt x="465" y="225"/>
                    </a:lnTo>
                    <a:lnTo>
                      <a:pt x="480" y="219"/>
                    </a:lnTo>
                    <a:lnTo>
                      <a:pt x="496" y="213"/>
                    </a:lnTo>
                    <a:lnTo>
                      <a:pt x="511" y="208"/>
                    </a:lnTo>
                    <a:lnTo>
                      <a:pt x="528" y="203"/>
                    </a:lnTo>
                    <a:lnTo>
                      <a:pt x="543" y="200"/>
                    </a:lnTo>
                    <a:lnTo>
                      <a:pt x="560" y="198"/>
                    </a:lnTo>
                    <a:lnTo>
                      <a:pt x="577" y="196"/>
                    </a:lnTo>
                    <a:lnTo>
                      <a:pt x="593" y="195"/>
                    </a:lnTo>
                    <a:lnTo>
                      <a:pt x="610" y="195"/>
                    </a:lnTo>
                    <a:lnTo>
                      <a:pt x="627" y="196"/>
                    </a:lnTo>
                    <a:lnTo>
                      <a:pt x="985" y="225"/>
                    </a:lnTo>
                    <a:lnTo>
                      <a:pt x="1005" y="228"/>
                    </a:lnTo>
                    <a:lnTo>
                      <a:pt x="1025" y="232"/>
                    </a:lnTo>
                    <a:lnTo>
                      <a:pt x="1044" y="237"/>
                    </a:lnTo>
                    <a:lnTo>
                      <a:pt x="1062" y="242"/>
                    </a:lnTo>
                    <a:lnTo>
                      <a:pt x="1081" y="249"/>
                    </a:lnTo>
                    <a:lnTo>
                      <a:pt x="1099" y="258"/>
                    </a:lnTo>
                    <a:lnTo>
                      <a:pt x="1117" y="267"/>
                    </a:lnTo>
                    <a:lnTo>
                      <a:pt x="1133" y="277"/>
                    </a:lnTo>
                    <a:lnTo>
                      <a:pt x="1150" y="288"/>
                    </a:lnTo>
                    <a:lnTo>
                      <a:pt x="1166" y="300"/>
                    </a:lnTo>
                    <a:lnTo>
                      <a:pt x="1181" y="313"/>
                    </a:lnTo>
                    <a:lnTo>
                      <a:pt x="1197" y="328"/>
                    </a:lnTo>
                    <a:lnTo>
                      <a:pt x="1210" y="342"/>
                    </a:lnTo>
                    <a:lnTo>
                      <a:pt x="1224" y="359"/>
                    </a:lnTo>
                    <a:lnTo>
                      <a:pt x="1237" y="376"/>
                    </a:lnTo>
                    <a:lnTo>
                      <a:pt x="1249" y="392"/>
                    </a:lnTo>
                    <a:lnTo>
                      <a:pt x="1261" y="410"/>
                    </a:lnTo>
                    <a:lnTo>
                      <a:pt x="1271" y="429"/>
                    </a:lnTo>
                    <a:lnTo>
                      <a:pt x="1281" y="449"/>
                    </a:lnTo>
                    <a:lnTo>
                      <a:pt x="1291" y="469"/>
                    </a:lnTo>
                    <a:lnTo>
                      <a:pt x="1300" y="491"/>
                    </a:lnTo>
                    <a:lnTo>
                      <a:pt x="1308" y="512"/>
                    </a:lnTo>
                    <a:lnTo>
                      <a:pt x="1314" y="533"/>
                    </a:lnTo>
                    <a:lnTo>
                      <a:pt x="1320" y="555"/>
                    </a:lnTo>
                    <a:lnTo>
                      <a:pt x="1325" y="578"/>
                    </a:lnTo>
                    <a:lnTo>
                      <a:pt x="1330" y="602"/>
                    </a:lnTo>
                    <a:lnTo>
                      <a:pt x="1333" y="625"/>
                    </a:lnTo>
                    <a:lnTo>
                      <a:pt x="1335" y="650"/>
                    </a:lnTo>
                    <a:lnTo>
                      <a:pt x="1336" y="674"/>
                    </a:lnTo>
                    <a:lnTo>
                      <a:pt x="1338" y="699"/>
                    </a:lnTo>
                    <a:lnTo>
                      <a:pt x="1336" y="723"/>
                    </a:lnTo>
                    <a:lnTo>
                      <a:pt x="1335" y="749"/>
                    </a:lnTo>
                    <a:lnTo>
                      <a:pt x="1333" y="775"/>
                    </a:lnTo>
                    <a:lnTo>
                      <a:pt x="1329" y="799"/>
                    </a:lnTo>
                    <a:lnTo>
                      <a:pt x="1324" y="824"/>
                    </a:lnTo>
                    <a:lnTo>
                      <a:pt x="1319" y="847"/>
                    </a:lnTo>
                    <a:lnTo>
                      <a:pt x="1313" y="870"/>
                    </a:lnTo>
                    <a:lnTo>
                      <a:pt x="1305" y="894"/>
                    </a:lnTo>
                    <a:lnTo>
                      <a:pt x="1298" y="916"/>
                    </a:lnTo>
                    <a:lnTo>
                      <a:pt x="1289" y="937"/>
                    </a:lnTo>
                    <a:lnTo>
                      <a:pt x="1279" y="958"/>
                    </a:lnTo>
                    <a:lnTo>
                      <a:pt x="1269" y="978"/>
                    </a:lnTo>
                    <a:lnTo>
                      <a:pt x="1258" y="998"/>
                    </a:lnTo>
                    <a:lnTo>
                      <a:pt x="1245" y="1017"/>
                    </a:lnTo>
                    <a:lnTo>
                      <a:pt x="1233" y="1036"/>
                    </a:lnTo>
                    <a:lnTo>
                      <a:pt x="1220" y="1053"/>
                    </a:lnTo>
                    <a:lnTo>
                      <a:pt x="1207" y="1071"/>
                    </a:lnTo>
                    <a:lnTo>
                      <a:pt x="1192" y="1086"/>
                    </a:lnTo>
                    <a:lnTo>
                      <a:pt x="1178" y="1102"/>
                    </a:lnTo>
                    <a:lnTo>
                      <a:pt x="1162" y="1115"/>
                    </a:lnTo>
                    <a:lnTo>
                      <a:pt x="1146" y="1129"/>
                    </a:lnTo>
                    <a:lnTo>
                      <a:pt x="1130" y="1141"/>
                    </a:lnTo>
                    <a:lnTo>
                      <a:pt x="1112" y="1153"/>
                    </a:lnTo>
                    <a:lnTo>
                      <a:pt x="1096" y="1163"/>
                    </a:lnTo>
                    <a:lnTo>
                      <a:pt x="1078" y="1173"/>
                    </a:lnTo>
                    <a:lnTo>
                      <a:pt x="1059" y="1181"/>
                    </a:lnTo>
                    <a:lnTo>
                      <a:pt x="1041" y="1189"/>
                    </a:lnTo>
                    <a:lnTo>
                      <a:pt x="1023" y="1194"/>
                    </a:lnTo>
                    <a:lnTo>
                      <a:pt x="1004" y="1200"/>
                    </a:lnTo>
                    <a:lnTo>
                      <a:pt x="984" y="1205"/>
                    </a:lnTo>
                    <a:lnTo>
                      <a:pt x="965" y="1207"/>
                    </a:lnTo>
                    <a:lnTo>
                      <a:pt x="945" y="1208"/>
                    </a:lnTo>
                    <a:lnTo>
                      <a:pt x="925" y="1209"/>
                    </a:lnTo>
                    <a:lnTo>
                      <a:pt x="905" y="120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2" name="Freeform 64"/>
              <p:cNvSpPr>
                <a:spLocks/>
              </p:cNvSpPr>
              <p:nvPr/>
            </p:nvSpPr>
            <p:spPr bwMode="auto">
              <a:xfrm>
                <a:off x="2185" y="1071"/>
                <a:ext cx="303" cy="313"/>
              </a:xfrm>
              <a:custGeom>
                <a:avLst/>
                <a:gdLst/>
                <a:ahLst/>
                <a:cxnLst>
                  <a:cxn ang="0">
                    <a:pos x="1255" y="18"/>
                  </a:cxn>
                  <a:cxn ang="0">
                    <a:pos x="1408" y="59"/>
                  </a:cxn>
                  <a:cxn ang="0">
                    <a:pos x="1552" y="121"/>
                  </a:cxn>
                  <a:cxn ang="0">
                    <a:pos x="1683" y="205"/>
                  </a:cxn>
                  <a:cxn ang="0">
                    <a:pos x="1800" y="306"/>
                  </a:cxn>
                  <a:cxn ang="0">
                    <a:pos x="1902" y="423"/>
                  </a:cxn>
                  <a:cxn ang="0">
                    <a:pos x="1986" y="553"/>
                  </a:cxn>
                  <a:cxn ang="0">
                    <a:pos x="2052" y="697"/>
                  </a:cxn>
                  <a:cxn ang="0">
                    <a:pos x="2096" y="850"/>
                  </a:cxn>
                  <a:cxn ang="0">
                    <a:pos x="2119" y="1010"/>
                  </a:cxn>
                  <a:cxn ang="0">
                    <a:pos x="2118" y="1177"/>
                  </a:cxn>
                  <a:cxn ang="0">
                    <a:pos x="2093" y="1343"/>
                  </a:cxn>
                  <a:cxn ang="0">
                    <a:pos x="2045" y="1498"/>
                  </a:cxn>
                  <a:cxn ang="0">
                    <a:pos x="1976" y="1642"/>
                  </a:cxn>
                  <a:cxn ang="0">
                    <a:pos x="1890" y="1772"/>
                  </a:cxn>
                  <a:cxn ang="0">
                    <a:pos x="1785" y="1889"/>
                  </a:cxn>
                  <a:cxn ang="0">
                    <a:pos x="1667" y="1988"/>
                  </a:cxn>
                  <a:cxn ang="0">
                    <a:pos x="1535" y="2069"/>
                  </a:cxn>
                  <a:cxn ang="0">
                    <a:pos x="1393" y="2130"/>
                  </a:cxn>
                  <a:cxn ang="0">
                    <a:pos x="1241" y="2170"/>
                  </a:cxn>
                  <a:cxn ang="0">
                    <a:pos x="1082" y="2185"/>
                  </a:cxn>
                  <a:cxn ang="0">
                    <a:pos x="920" y="2178"/>
                  </a:cxn>
                  <a:cxn ang="0">
                    <a:pos x="763" y="2144"/>
                  </a:cxn>
                  <a:cxn ang="0">
                    <a:pos x="615" y="2087"/>
                  </a:cxn>
                  <a:cxn ang="0">
                    <a:pos x="481" y="2010"/>
                  </a:cxn>
                  <a:cxn ang="0">
                    <a:pos x="359" y="1916"/>
                  </a:cxn>
                  <a:cxn ang="0">
                    <a:pos x="252" y="1803"/>
                  </a:cxn>
                  <a:cxn ang="0">
                    <a:pos x="162" y="1677"/>
                  </a:cxn>
                  <a:cxn ang="0">
                    <a:pos x="90" y="1538"/>
                  </a:cxn>
                  <a:cxn ang="0">
                    <a:pos x="37" y="1388"/>
                  </a:cxn>
                  <a:cxn ang="0">
                    <a:pos x="8" y="1230"/>
                  </a:cxn>
                  <a:cxn ang="0">
                    <a:pos x="0" y="1065"/>
                  </a:cxn>
                  <a:cxn ang="0">
                    <a:pos x="17" y="898"/>
                  </a:cxn>
                  <a:cxn ang="0">
                    <a:pos x="59" y="738"/>
                  </a:cxn>
                  <a:cxn ang="0">
                    <a:pos x="120" y="590"/>
                  </a:cxn>
                  <a:cxn ang="0">
                    <a:pos x="202" y="455"/>
                  </a:cxn>
                  <a:cxn ang="0">
                    <a:pos x="299" y="334"/>
                  </a:cxn>
                  <a:cxn ang="0">
                    <a:pos x="413" y="229"/>
                  </a:cxn>
                  <a:cxn ang="0">
                    <a:pos x="541" y="141"/>
                  </a:cxn>
                  <a:cxn ang="0">
                    <a:pos x="680" y="73"/>
                  </a:cxn>
                  <a:cxn ang="0">
                    <a:pos x="828" y="27"/>
                  </a:cxn>
                  <a:cxn ang="0">
                    <a:pos x="985" y="3"/>
                  </a:cxn>
                  <a:cxn ang="0">
                    <a:pos x="1148" y="3"/>
                  </a:cxn>
                </a:cxnLst>
                <a:rect l="0" t="0" r="r" b="b"/>
                <a:pathLst>
                  <a:path w="2121" h="2185">
                    <a:moveTo>
                      <a:pt x="1148" y="3"/>
                    </a:moveTo>
                    <a:lnTo>
                      <a:pt x="1201" y="9"/>
                    </a:lnTo>
                    <a:lnTo>
                      <a:pt x="1255" y="18"/>
                    </a:lnTo>
                    <a:lnTo>
                      <a:pt x="1307" y="29"/>
                    </a:lnTo>
                    <a:lnTo>
                      <a:pt x="1358" y="42"/>
                    </a:lnTo>
                    <a:lnTo>
                      <a:pt x="1408" y="59"/>
                    </a:lnTo>
                    <a:lnTo>
                      <a:pt x="1458" y="77"/>
                    </a:lnTo>
                    <a:lnTo>
                      <a:pt x="1506" y="98"/>
                    </a:lnTo>
                    <a:lnTo>
                      <a:pt x="1552" y="121"/>
                    </a:lnTo>
                    <a:lnTo>
                      <a:pt x="1597" y="147"/>
                    </a:lnTo>
                    <a:lnTo>
                      <a:pt x="1641" y="175"/>
                    </a:lnTo>
                    <a:lnTo>
                      <a:pt x="1683" y="205"/>
                    </a:lnTo>
                    <a:lnTo>
                      <a:pt x="1723" y="236"/>
                    </a:lnTo>
                    <a:lnTo>
                      <a:pt x="1762" y="271"/>
                    </a:lnTo>
                    <a:lnTo>
                      <a:pt x="1800" y="306"/>
                    </a:lnTo>
                    <a:lnTo>
                      <a:pt x="1835" y="343"/>
                    </a:lnTo>
                    <a:lnTo>
                      <a:pt x="1870" y="382"/>
                    </a:lnTo>
                    <a:lnTo>
                      <a:pt x="1902" y="423"/>
                    </a:lnTo>
                    <a:lnTo>
                      <a:pt x="1932" y="465"/>
                    </a:lnTo>
                    <a:lnTo>
                      <a:pt x="1959" y="509"/>
                    </a:lnTo>
                    <a:lnTo>
                      <a:pt x="1986" y="553"/>
                    </a:lnTo>
                    <a:lnTo>
                      <a:pt x="2009" y="600"/>
                    </a:lnTo>
                    <a:lnTo>
                      <a:pt x="2032" y="648"/>
                    </a:lnTo>
                    <a:lnTo>
                      <a:pt x="2052" y="697"/>
                    </a:lnTo>
                    <a:lnTo>
                      <a:pt x="2069" y="747"/>
                    </a:lnTo>
                    <a:lnTo>
                      <a:pt x="2084" y="797"/>
                    </a:lnTo>
                    <a:lnTo>
                      <a:pt x="2096" y="850"/>
                    </a:lnTo>
                    <a:lnTo>
                      <a:pt x="2106" y="902"/>
                    </a:lnTo>
                    <a:lnTo>
                      <a:pt x="2114" y="957"/>
                    </a:lnTo>
                    <a:lnTo>
                      <a:pt x="2119" y="1010"/>
                    </a:lnTo>
                    <a:lnTo>
                      <a:pt x="2121" y="1066"/>
                    </a:lnTo>
                    <a:lnTo>
                      <a:pt x="2121" y="1122"/>
                    </a:lnTo>
                    <a:lnTo>
                      <a:pt x="2118" y="1177"/>
                    </a:lnTo>
                    <a:lnTo>
                      <a:pt x="2113" y="1234"/>
                    </a:lnTo>
                    <a:lnTo>
                      <a:pt x="2104" y="1289"/>
                    </a:lnTo>
                    <a:lnTo>
                      <a:pt x="2093" y="1343"/>
                    </a:lnTo>
                    <a:lnTo>
                      <a:pt x="2079" y="1396"/>
                    </a:lnTo>
                    <a:lnTo>
                      <a:pt x="2064" y="1448"/>
                    </a:lnTo>
                    <a:lnTo>
                      <a:pt x="2045" y="1498"/>
                    </a:lnTo>
                    <a:lnTo>
                      <a:pt x="2024" y="1547"/>
                    </a:lnTo>
                    <a:lnTo>
                      <a:pt x="2002" y="1595"/>
                    </a:lnTo>
                    <a:lnTo>
                      <a:pt x="1976" y="1642"/>
                    </a:lnTo>
                    <a:lnTo>
                      <a:pt x="1949" y="1687"/>
                    </a:lnTo>
                    <a:lnTo>
                      <a:pt x="1921" y="1731"/>
                    </a:lnTo>
                    <a:lnTo>
                      <a:pt x="1890" y="1772"/>
                    </a:lnTo>
                    <a:lnTo>
                      <a:pt x="1856" y="1813"/>
                    </a:lnTo>
                    <a:lnTo>
                      <a:pt x="1822" y="1851"/>
                    </a:lnTo>
                    <a:lnTo>
                      <a:pt x="1785" y="1889"/>
                    </a:lnTo>
                    <a:lnTo>
                      <a:pt x="1748" y="1924"/>
                    </a:lnTo>
                    <a:lnTo>
                      <a:pt x="1708" y="1957"/>
                    </a:lnTo>
                    <a:lnTo>
                      <a:pt x="1667" y="1988"/>
                    </a:lnTo>
                    <a:lnTo>
                      <a:pt x="1625" y="2017"/>
                    </a:lnTo>
                    <a:lnTo>
                      <a:pt x="1580" y="2044"/>
                    </a:lnTo>
                    <a:lnTo>
                      <a:pt x="1535" y="2069"/>
                    </a:lnTo>
                    <a:lnTo>
                      <a:pt x="1489" y="2092"/>
                    </a:lnTo>
                    <a:lnTo>
                      <a:pt x="1442" y="2112"/>
                    </a:lnTo>
                    <a:lnTo>
                      <a:pt x="1393" y="2130"/>
                    </a:lnTo>
                    <a:lnTo>
                      <a:pt x="1343" y="2146"/>
                    </a:lnTo>
                    <a:lnTo>
                      <a:pt x="1293" y="2159"/>
                    </a:lnTo>
                    <a:lnTo>
                      <a:pt x="1241" y="2170"/>
                    </a:lnTo>
                    <a:lnTo>
                      <a:pt x="1189" y="2178"/>
                    </a:lnTo>
                    <a:lnTo>
                      <a:pt x="1137" y="2183"/>
                    </a:lnTo>
                    <a:lnTo>
                      <a:pt x="1082" y="2185"/>
                    </a:lnTo>
                    <a:lnTo>
                      <a:pt x="1029" y="2185"/>
                    </a:lnTo>
                    <a:lnTo>
                      <a:pt x="975" y="2183"/>
                    </a:lnTo>
                    <a:lnTo>
                      <a:pt x="920" y="2178"/>
                    </a:lnTo>
                    <a:lnTo>
                      <a:pt x="867" y="2169"/>
                    </a:lnTo>
                    <a:lnTo>
                      <a:pt x="814" y="2157"/>
                    </a:lnTo>
                    <a:lnTo>
                      <a:pt x="763" y="2144"/>
                    </a:lnTo>
                    <a:lnTo>
                      <a:pt x="713" y="2127"/>
                    </a:lnTo>
                    <a:lnTo>
                      <a:pt x="664" y="2108"/>
                    </a:lnTo>
                    <a:lnTo>
                      <a:pt x="615" y="2087"/>
                    </a:lnTo>
                    <a:lnTo>
                      <a:pt x="570" y="2064"/>
                    </a:lnTo>
                    <a:lnTo>
                      <a:pt x="524" y="2038"/>
                    </a:lnTo>
                    <a:lnTo>
                      <a:pt x="481" y="2010"/>
                    </a:lnTo>
                    <a:lnTo>
                      <a:pt x="438" y="1981"/>
                    </a:lnTo>
                    <a:lnTo>
                      <a:pt x="398" y="1949"/>
                    </a:lnTo>
                    <a:lnTo>
                      <a:pt x="359" y="1916"/>
                    </a:lnTo>
                    <a:lnTo>
                      <a:pt x="321" y="1880"/>
                    </a:lnTo>
                    <a:lnTo>
                      <a:pt x="286" y="1843"/>
                    </a:lnTo>
                    <a:lnTo>
                      <a:pt x="252" y="1803"/>
                    </a:lnTo>
                    <a:lnTo>
                      <a:pt x="219" y="1763"/>
                    </a:lnTo>
                    <a:lnTo>
                      <a:pt x="189" y="1721"/>
                    </a:lnTo>
                    <a:lnTo>
                      <a:pt x="162" y="1677"/>
                    </a:lnTo>
                    <a:lnTo>
                      <a:pt x="135" y="1632"/>
                    </a:lnTo>
                    <a:lnTo>
                      <a:pt x="112" y="1586"/>
                    </a:lnTo>
                    <a:lnTo>
                      <a:pt x="90" y="1538"/>
                    </a:lnTo>
                    <a:lnTo>
                      <a:pt x="70" y="1489"/>
                    </a:lnTo>
                    <a:lnTo>
                      <a:pt x="53" y="1439"/>
                    </a:lnTo>
                    <a:lnTo>
                      <a:pt x="37" y="1388"/>
                    </a:lnTo>
                    <a:lnTo>
                      <a:pt x="25" y="1337"/>
                    </a:lnTo>
                    <a:lnTo>
                      <a:pt x="15" y="1283"/>
                    </a:lnTo>
                    <a:lnTo>
                      <a:pt x="8" y="1230"/>
                    </a:lnTo>
                    <a:lnTo>
                      <a:pt x="2" y="1175"/>
                    </a:lnTo>
                    <a:lnTo>
                      <a:pt x="0" y="1120"/>
                    </a:lnTo>
                    <a:lnTo>
                      <a:pt x="0" y="1065"/>
                    </a:lnTo>
                    <a:lnTo>
                      <a:pt x="3" y="1008"/>
                    </a:lnTo>
                    <a:lnTo>
                      <a:pt x="9" y="952"/>
                    </a:lnTo>
                    <a:lnTo>
                      <a:pt x="17" y="898"/>
                    </a:lnTo>
                    <a:lnTo>
                      <a:pt x="29" y="843"/>
                    </a:lnTo>
                    <a:lnTo>
                      <a:pt x="42" y="791"/>
                    </a:lnTo>
                    <a:lnTo>
                      <a:pt x="59" y="738"/>
                    </a:lnTo>
                    <a:lnTo>
                      <a:pt x="76" y="688"/>
                    </a:lnTo>
                    <a:lnTo>
                      <a:pt x="97" y="639"/>
                    </a:lnTo>
                    <a:lnTo>
                      <a:pt x="120" y="590"/>
                    </a:lnTo>
                    <a:lnTo>
                      <a:pt x="145" y="545"/>
                    </a:lnTo>
                    <a:lnTo>
                      <a:pt x="172" y="499"/>
                    </a:lnTo>
                    <a:lnTo>
                      <a:pt x="202" y="455"/>
                    </a:lnTo>
                    <a:lnTo>
                      <a:pt x="233" y="413"/>
                    </a:lnTo>
                    <a:lnTo>
                      <a:pt x="265" y="373"/>
                    </a:lnTo>
                    <a:lnTo>
                      <a:pt x="299" y="334"/>
                    </a:lnTo>
                    <a:lnTo>
                      <a:pt x="336" y="297"/>
                    </a:lnTo>
                    <a:lnTo>
                      <a:pt x="375" y="263"/>
                    </a:lnTo>
                    <a:lnTo>
                      <a:pt x="413" y="229"/>
                    </a:lnTo>
                    <a:lnTo>
                      <a:pt x="454" y="198"/>
                    </a:lnTo>
                    <a:lnTo>
                      <a:pt x="498" y="169"/>
                    </a:lnTo>
                    <a:lnTo>
                      <a:pt x="541" y="141"/>
                    </a:lnTo>
                    <a:lnTo>
                      <a:pt x="586" y="117"/>
                    </a:lnTo>
                    <a:lnTo>
                      <a:pt x="633" y="95"/>
                    </a:lnTo>
                    <a:lnTo>
                      <a:pt x="680" y="73"/>
                    </a:lnTo>
                    <a:lnTo>
                      <a:pt x="728" y="56"/>
                    </a:lnTo>
                    <a:lnTo>
                      <a:pt x="778" y="40"/>
                    </a:lnTo>
                    <a:lnTo>
                      <a:pt x="828" y="27"/>
                    </a:lnTo>
                    <a:lnTo>
                      <a:pt x="880" y="17"/>
                    </a:lnTo>
                    <a:lnTo>
                      <a:pt x="932" y="8"/>
                    </a:lnTo>
                    <a:lnTo>
                      <a:pt x="985" y="3"/>
                    </a:lnTo>
                    <a:lnTo>
                      <a:pt x="1039" y="0"/>
                    </a:lnTo>
                    <a:lnTo>
                      <a:pt x="1092" y="0"/>
                    </a:lnTo>
                    <a:lnTo>
                      <a:pt x="1148" y="3"/>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1" name="Freeform 63"/>
              <p:cNvSpPr>
                <a:spLocks noEditPoints="1"/>
              </p:cNvSpPr>
              <p:nvPr/>
            </p:nvSpPr>
            <p:spPr bwMode="auto">
              <a:xfrm>
                <a:off x="2171" y="1057"/>
                <a:ext cx="331" cy="341"/>
              </a:xfrm>
              <a:custGeom>
                <a:avLst/>
                <a:gdLst/>
                <a:ahLst/>
                <a:cxnLst>
                  <a:cxn ang="0">
                    <a:pos x="313" y="380"/>
                  </a:cxn>
                  <a:cxn ang="0">
                    <a:pos x="204" y="519"/>
                  </a:cxn>
                  <a:cxn ang="0">
                    <a:pos x="118" y="670"/>
                  </a:cxn>
                  <a:cxn ang="0">
                    <a:pos x="55" y="835"/>
                  </a:cxn>
                  <a:cxn ang="0">
                    <a:pos x="15" y="1009"/>
                  </a:cxn>
                  <a:cxn ang="0">
                    <a:pos x="3" y="1280"/>
                  </a:cxn>
                  <a:cxn ang="0">
                    <a:pos x="78" y="1622"/>
                  </a:cxn>
                  <a:cxn ang="0">
                    <a:pos x="241" y="1920"/>
                  </a:cxn>
                  <a:cxn ang="0">
                    <a:pos x="480" y="2159"/>
                  </a:cxn>
                  <a:cxn ang="0">
                    <a:pos x="779" y="2318"/>
                  </a:cxn>
                  <a:cxn ang="0">
                    <a:pos x="1093" y="2380"/>
                  </a:cxn>
                  <a:cxn ang="0">
                    <a:pos x="1262" y="2377"/>
                  </a:cxn>
                  <a:cxn ang="0">
                    <a:pos x="1426" y="2349"/>
                  </a:cxn>
                  <a:cxn ang="0">
                    <a:pos x="1585" y="2297"/>
                  </a:cxn>
                  <a:cxn ang="0">
                    <a:pos x="1736" y="2222"/>
                  </a:cxn>
                  <a:cxn ang="0">
                    <a:pos x="1876" y="2124"/>
                  </a:cxn>
                  <a:cxn ang="0">
                    <a:pos x="2004" y="2002"/>
                  </a:cxn>
                  <a:cxn ang="0">
                    <a:pos x="2113" y="1863"/>
                  </a:cxn>
                  <a:cxn ang="0">
                    <a:pos x="2199" y="1711"/>
                  </a:cxn>
                  <a:cxn ang="0">
                    <a:pos x="2263" y="1547"/>
                  </a:cxn>
                  <a:cxn ang="0">
                    <a:pos x="2303" y="1373"/>
                  </a:cxn>
                  <a:cxn ang="0">
                    <a:pos x="2314" y="1101"/>
                  </a:cxn>
                  <a:cxn ang="0">
                    <a:pos x="2239" y="760"/>
                  </a:cxn>
                  <a:cxn ang="0">
                    <a:pos x="2076" y="461"/>
                  </a:cxn>
                  <a:cxn ang="0">
                    <a:pos x="1837" y="224"/>
                  </a:cxn>
                  <a:cxn ang="0">
                    <a:pos x="1538" y="64"/>
                  </a:cxn>
                  <a:cxn ang="0">
                    <a:pos x="1225" y="2"/>
                  </a:cxn>
                  <a:cxn ang="0">
                    <a:pos x="1056" y="5"/>
                  </a:cxn>
                  <a:cxn ang="0">
                    <a:pos x="891" y="33"/>
                  </a:cxn>
                  <a:cxn ang="0">
                    <a:pos x="732" y="85"/>
                  </a:cxn>
                  <a:cxn ang="0">
                    <a:pos x="581" y="160"/>
                  </a:cxn>
                  <a:cxn ang="0">
                    <a:pos x="442" y="258"/>
                  </a:cxn>
                  <a:cxn ang="0">
                    <a:pos x="889" y="2147"/>
                  </a:cxn>
                  <a:cxn ang="0">
                    <a:pos x="632" y="2027"/>
                  </a:cxn>
                  <a:cxn ang="0">
                    <a:pos x="424" y="1838"/>
                  </a:cxn>
                  <a:cxn ang="0">
                    <a:pos x="276" y="1596"/>
                  </a:cxn>
                  <a:cxn ang="0">
                    <a:pos x="202" y="1315"/>
                  </a:cxn>
                  <a:cxn ang="0">
                    <a:pos x="203" y="1064"/>
                  </a:cxn>
                  <a:cxn ang="0">
                    <a:pos x="233" y="917"/>
                  </a:cxn>
                  <a:cxn ang="0">
                    <a:pos x="283" y="777"/>
                  </a:cxn>
                  <a:cxn ang="0">
                    <a:pos x="353" y="648"/>
                  </a:cxn>
                  <a:cxn ang="0">
                    <a:pos x="440" y="530"/>
                  </a:cxn>
                  <a:cxn ang="0">
                    <a:pos x="546" y="425"/>
                  </a:cxn>
                  <a:cxn ang="0">
                    <a:pos x="660" y="341"/>
                  </a:cxn>
                  <a:cxn ang="0">
                    <a:pos x="784" y="275"/>
                  </a:cxn>
                  <a:cxn ang="0">
                    <a:pos x="1005" y="208"/>
                  </a:cxn>
                  <a:cxn ang="0">
                    <a:pos x="1144" y="196"/>
                  </a:cxn>
                  <a:cxn ang="0">
                    <a:pos x="1335" y="211"/>
                  </a:cxn>
                  <a:cxn ang="0">
                    <a:pos x="1605" y="306"/>
                  </a:cxn>
                  <a:cxn ang="0">
                    <a:pos x="1830" y="474"/>
                  </a:cxn>
                  <a:cxn ang="0">
                    <a:pos x="1999" y="700"/>
                  </a:cxn>
                  <a:cxn ang="0">
                    <a:pos x="2100" y="970"/>
                  </a:cxn>
                  <a:cxn ang="0">
                    <a:pos x="2120" y="1267"/>
                  </a:cxn>
                  <a:cxn ang="0">
                    <a:pos x="2096" y="1417"/>
                  </a:cxn>
                  <a:cxn ang="0">
                    <a:pos x="2053" y="1559"/>
                  </a:cxn>
                  <a:cxn ang="0">
                    <a:pos x="1990" y="1692"/>
                  </a:cxn>
                  <a:cxn ang="0">
                    <a:pos x="1909" y="1813"/>
                  </a:cxn>
                  <a:cxn ang="0">
                    <a:pos x="1809" y="1924"/>
                  </a:cxn>
                  <a:cxn ang="0">
                    <a:pos x="1696" y="2015"/>
                  </a:cxn>
                  <a:cxn ang="0">
                    <a:pos x="1576" y="2087"/>
                  </a:cxn>
                  <a:cxn ang="0">
                    <a:pos x="1447" y="2140"/>
                  </a:cxn>
                  <a:cxn ang="0">
                    <a:pos x="1312" y="2173"/>
                  </a:cxn>
                  <a:cxn ang="0">
                    <a:pos x="1174" y="2186"/>
                  </a:cxn>
                </a:cxnLst>
                <a:rect l="0" t="0" r="r" b="b"/>
                <a:pathLst>
                  <a:path w="2317" h="2381">
                    <a:moveTo>
                      <a:pt x="419" y="277"/>
                    </a:moveTo>
                    <a:lnTo>
                      <a:pt x="397" y="296"/>
                    </a:lnTo>
                    <a:lnTo>
                      <a:pt x="375" y="316"/>
                    </a:lnTo>
                    <a:lnTo>
                      <a:pt x="354" y="337"/>
                    </a:lnTo>
                    <a:lnTo>
                      <a:pt x="334" y="359"/>
                    </a:lnTo>
                    <a:lnTo>
                      <a:pt x="313" y="380"/>
                    </a:lnTo>
                    <a:lnTo>
                      <a:pt x="294" y="402"/>
                    </a:lnTo>
                    <a:lnTo>
                      <a:pt x="274" y="424"/>
                    </a:lnTo>
                    <a:lnTo>
                      <a:pt x="256" y="448"/>
                    </a:lnTo>
                    <a:lnTo>
                      <a:pt x="239" y="471"/>
                    </a:lnTo>
                    <a:lnTo>
                      <a:pt x="221" y="494"/>
                    </a:lnTo>
                    <a:lnTo>
                      <a:pt x="204" y="519"/>
                    </a:lnTo>
                    <a:lnTo>
                      <a:pt x="189" y="543"/>
                    </a:lnTo>
                    <a:lnTo>
                      <a:pt x="173" y="568"/>
                    </a:lnTo>
                    <a:lnTo>
                      <a:pt x="159" y="592"/>
                    </a:lnTo>
                    <a:lnTo>
                      <a:pt x="144" y="618"/>
                    </a:lnTo>
                    <a:lnTo>
                      <a:pt x="131" y="645"/>
                    </a:lnTo>
                    <a:lnTo>
                      <a:pt x="118" y="670"/>
                    </a:lnTo>
                    <a:lnTo>
                      <a:pt x="106" y="697"/>
                    </a:lnTo>
                    <a:lnTo>
                      <a:pt x="94" y="724"/>
                    </a:lnTo>
                    <a:lnTo>
                      <a:pt x="83" y="752"/>
                    </a:lnTo>
                    <a:lnTo>
                      <a:pt x="72" y="780"/>
                    </a:lnTo>
                    <a:lnTo>
                      <a:pt x="63" y="806"/>
                    </a:lnTo>
                    <a:lnTo>
                      <a:pt x="55" y="835"/>
                    </a:lnTo>
                    <a:lnTo>
                      <a:pt x="46" y="863"/>
                    </a:lnTo>
                    <a:lnTo>
                      <a:pt x="38" y="892"/>
                    </a:lnTo>
                    <a:lnTo>
                      <a:pt x="31" y="921"/>
                    </a:lnTo>
                    <a:lnTo>
                      <a:pt x="25" y="950"/>
                    </a:lnTo>
                    <a:lnTo>
                      <a:pt x="19" y="979"/>
                    </a:lnTo>
                    <a:lnTo>
                      <a:pt x="15" y="1009"/>
                    </a:lnTo>
                    <a:lnTo>
                      <a:pt x="10" y="1038"/>
                    </a:lnTo>
                    <a:lnTo>
                      <a:pt x="7" y="1068"/>
                    </a:lnTo>
                    <a:lnTo>
                      <a:pt x="5" y="1098"/>
                    </a:lnTo>
                    <a:lnTo>
                      <a:pt x="1" y="1159"/>
                    </a:lnTo>
                    <a:lnTo>
                      <a:pt x="0" y="1221"/>
                    </a:lnTo>
                    <a:lnTo>
                      <a:pt x="3" y="1280"/>
                    </a:lnTo>
                    <a:lnTo>
                      <a:pt x="9" y="1340"/>
                    </a:lnTo>
                    <a:lnTo>
                      <a:pt x="17" y="1398"/>
                    </a:lnTo>
                    <a:lnTo>
                      <a:pt x="28" y="1456"/>
                    </a:lnTo>
                    <a:lnTo>
                      <a:pt x="42" y="1511"/>
                    </a:lnTo>
                    <a:lnTo>
                      <a:pt x="59" y="1567"/>
                    </a:lnTo>
                    <a:lnTo>
                      <a:pt x="78" y="1622"/>
                    </a:lnTo>
                    <a:lnTo>
                      <a:pt x="99" y="1675"/>
                    </a:lnTo>
                    <a:lnTo>
                      <a:pt x="123" y="1728"/>
                    </a:lnTo>
                    <a:lnTo>
                      <a:pt x="149" y="1778"/>
                    </a:lnTo>
                    <a:lnTo>
                      <a:pt x="178" y="1827"/>
                    </a:lnTo>
                    <a:lnTo>
                      <a:pt x="209" y="1875"/>
                    </a:lnTo>
                    <a:lnTo>
                      <a:pt x="241" y="1920"/>
                    </a:lnTo>
                    <a:lnTo>
                      <a:pt x="276" y="1965"/>
                    </a:lnTo>
                    <a:lnTo>
                      <a:pt x="313" y="2007"/>
                    </a:lnTo>
                    <a:lnTo>
                      <a:pt x="352" y="2048"/>
                    </a:lnTo>
                    <a:lnTo>
                      <a:pt x="393" y="2086"/>
                    </a:lnTo>
                    <a:lnTo>
                      <a:pt x="436" y="2123"/>
                    </a:lnTo>
                    <a:lnTo>
                      <a:pt x="480" y="2159"/>
                    </a:lnTo>
                    <a:lnTo>
                      <a:pt x="526" y="2191"/>
                    </a:lnTo>
                    <a:lnTo>
                      <a:pt x="574" y="2221"/>
                    </a:lnTo>
                    <a:lnTo>
                      <a:pt x="623" y="2249"/>
                    </a:lnTo>
                    <a:lnTo>
                      <a:pt x="673" y="2274"/>
                    </a:lnTo>
                    <a:lnTo>
                      <a:pt x="725" y="2297"/>
                    </a:lnTo>
                    <a:lnTo>
                      <a:pt x="779" y="2318"/>
                    </a:lnTo>
                    <a:lnTo>
                      <a:pt x="834" y="2336"/>
                    </a:lnTo>
                    <a:lnTo>
                      <a:pt x="890" y="2350"/>
                    </a:lnTo>
                    <a:lnTo>
                      <a:pt x="947" y="2362"/>
                    </a:lnTo>
                    <a:lnTo>
                      <a:pt x="1005" y="2371"/>
                    </a:lnTo>
                    <a:lnTo>
                      <a:pt x="1065" y="2378"/>
                    </a:lnTo>
                    <a:lnTo>
                      <a:pt x="1093" y="2380"/>
                    </a:lnTo>
                    <a:lnTo>
                      <a:pt x="1121" y="2381"/>
                    </a:lnTo>
                    <a:lnTo>
                      <a:pt x="1149" y="2381"/>
                    </a:lnTo>
                    <a:lnTo>
                      <a:pt x="1178" y="2381"/>
                    </a:lnTo>
                    <a:lnTo>
                      <a:pt x="1206" y="2380"/>
                    </a:lnTo>
                    <a:lnTo>
                      <a:pt x="1233" y="2379"/>
                    </a:lnTo>
                    <a:lnTo>
                      <a:pt x="1262" y="2377"/>
                    </a:lnTo>
                    <a:lnTo>
                      <a:pt x="1290" y="2374"/>
                    </a:lnTo>
                    <a:lnTo>
                      <a:pt x="1318" y="2370"/>
                    </a:lnTo>
                    <a:lnTo>
                      <a:pt x="1344" y="2366"/>
                    </a:lnTo>
                    <a:lnTo>
                      <a:pt x="1372" y="2361"/>
                    </a:lnTo>
                    <a:lnTo>
                      <a:pt x="1400" y="2356"/>
                    </a:lnTo>
                    <a:lnTo>
                      <a:pt x="1426" y="2349"/>
                    </a:lnTo>
                    <a:lnTo>
                      <a:pt x="1454" y="2342"/>
                    </a:lnTo>
                    <a:lnTo>
                      <a:pt x="1481" y="2335"/>
                    </a:lnTo>
                    <a:lnTo>
                      <a:pt x="1507" y="2326"/>
                    </a:lnTo>
                    <a:lnTo>
                      <a:pt x="1533" y="2317"/>
                    </a:lnTo>
                    <a:lnTo>
                      <a:pt x="1559" y="2307"/>
                    </a:lnTo>
                    <a:lnTo>
                      <a:pt x="1585" y="2297"/>
                    </a:lnTo>
                    <a:lnTo>
                      <a:pt x="1612" y="2286"/>
                    </a:lnTo>
                    <a:lnTo>
                      <a:pt x="1636" y="2274"/>
                    </a:lnTo>
                    <a:lnTo>
                      <a:pt x="1662" y="2262"/>
                    </a:lnTo>
                    <a:lnTo>
                      <a:pt x="1687" y="2249"/>
                    </a:lnTo>
                    <a:lnTo>
                      <a:pt x="1711" y="2235"/>
                    </a:lnTo>
                    <a:lnTo>
                      <a:pt x="1736" y="2222"/>
                    </a:lnTo>
                    <a:lnTo>
                      <a:pt x="1760" y="2206"/>
                    </a:lnTo>
                    <a:lnTo>
                      <a:pt x="1784" y="2191"/>
                    </a:lnTo>
                    <a:lnTo>
                      <a:pt x="1807" y="2175"/>
                    </a:lnTo>
                    <a:lnTo>
                      <a:pt x="1830" y="2159"/>
                    </a:lnTo>
                    <a:lnTo>
                      <a:pt x="1853" y="2142"/>
                    </a:lnTo>
                    <a:lnTo>
                      <a:pt x="1876" y="2124"/>
                    </a:lnTo>
                    <a:lnTo>
                      <a:pt x="1898" y="2105"/>
                    </a:lnTo>
                    <a:lnTo>
                      <a:pt x="1920" y="2085"/>
                    </a:lnTo>
                    <a:lnTo>
                      <a:pt x="1942" y="2065"/>
                    </a:lnTo>
                    <a:lnTo>
                      <a:pt x="1963" y="2045"/>
                    </a:lnTo>
                    <a:lnTo>
                      <a:pt x="1984" y="2024"/>
                    </a:lnTo>
                    <a:lnTo>
                      <a:pt x="2004" y="2002"/>
                    </a:lnTo>
                    <a:lnTo>
                      <a:pt x="2024" y="1980"/>
                    </a:lnTo>
                    <a:lnTo>
                      <a:pt x="2043" y="1957"/>
                    </a:lnTo>
                    <a:lnTo>
                      <a:pt x="2061" y="1935"/>
                    </a:lnTo>
                    <a:lnTo>
                      <a:pt x="2079" y="1911"/>
                    </a:lnTo>
                    <a:lnTo>
                      <a:pt x="2096" y="1888"/>
                    </a:lnTo>
                    <a:lnTo>
                      <a:pt x="2113" y="1863"/>
                    </a:lnTo>
                    <a:lnTo>
                      <a:pt x="2128" y="1839"/>
                    </a:lnTo>
                    <a:lnTo>
                      <a:pt x="2144" y="1814"/>
                    </a:lnTo>
                    <a:lnTo>
                      <a:pt x="2160" y="1789"/>
                    </a:lnTo>
                    <a:lnTo>
                      <a:pt x="2173" y="1763"/>
                    </a:lnTo>
                    <a:lnTo>
                      <a:pt x="2187" y="1738"/>
                    </a:lnTo>
                    <a:lnTo>
                      <a:pt x="2199" y="1711"/>
                    </a:lnTo>
                    <a:lnTo>
                      <a:pt x="2212" y="1684"/>
                    </a:lnTo>
                    <a:lnTo>
                      <a:pt x="2224" y="1657"/>
                    </a:lnTo>
                    <a:lnTo>
                      <a:pt x="2234" y="1631"/>
                    </a:lnTo>
                    <a:lnTo>
                      <a:pt x="2245" y="1603"/>
                    </a:lnTo>
                    <a:lnTo>
                      <a:pt x="2254" y="1575"/>
                    </a:lnTo>
                    <a:lnTo>
                      <a:pt x="2263" y="1547"/>
                    </a:lnTo>
                    <a:lnTo>
                      <a:pt x="2272" y="1518"/>
                    </a:lnTo>
                    <a:lnTo>
                      <a:pt x="2279" y="1490"/>
                    </a:lnTo>
                    <a:lnTo>
                      <a:pt x="2286" y="1461"/>
                    </a:lnTo>
                    <a:lnTo>
                      <a:pt x="2293" y="1432"/>
                    </a:lnTo>
                    <a:lnTo>
                      <a:pt x="2298" y="1402"/>
                    </a:lnTo>
                    <a:lnTo>
                      <a:pt x="2303" y="1373"/>
                    </a:lnTo>
                    <a:lnTo>
                      <a:pt x="2307" y="1343"/>
                    </a:lnTo>
                    <a:lnTo>
                      <a:pt x="2310" y="1313"/>
                    </a:lnTo>
                    <a:lnTo>
                      <a:pt x="2314" y="1283"/>
                    </a:lnTo>
                    <a:lnTo>
                      <a:pt x="2316" y="1222"/>
                    </a:lnTo>
                    <a:lnTo>
                      <a:pt x="2317" y="1162"/>
                    </a:lnTo>
                    <a:lnTo>
                      <a:pt x="2314" y="1101"/>
                    </a:lnTo>
                    <a:lnTo>
                      <a:pt x="2308" y="1042"/>
                    </a:lnTo>
                    <a:lnTo>
                      <a:pt x="2300" y="985"/>
                    </a:lnTo>
                    <a:lnTo>
                      <a:pt x="2289" y="927"/>
                    </a:lnTo>
                    <a:lnTo>
                      <a:pt x="2275" y="870"/>
                    </a:lnTo>
                    <a:lnTo>
                      <a:pt x="2259" y="814"/>
                    </a:lnTo>
                    <a:lnTo>
                      <a:pt x="2239" y="760"/>
                    </a:lnTo>
                    <a:lnTo>
                      <a:pt x="2218" y="707"/>
                    </a:lnTo>
                    <a:lnTo>
                      <a:pt x="2194" y="655"/>
                    </a:lnTo>
                    <a:lnTo>
                      <a:pt x="2168" y="605"/>
                    </a:lnTo>
                    <a:lnTo>
                      <a:pt x="2140" y="556"/>
                    </a:lnTo>
                    <a:lnTo>
                      <a:pt x="2108" y="508"/>
                    </a:lnTo>
                    <a:lnTo>
                      <a:pt x="2076" y="461"/>
                    </a:lnTo>
                    <a:lnTo>
                      <a:pt x="2041" y="418"/>
                    </a:lnTo>
                    <a:lnTo>
                      <a:pt x="2004" y="374"/>
                    </a:lnTo>
                    <a:lnTo>
                      <a:pt x="1965" y="334"/>
                    </a:lnTo>
                    <a:lnTo>
                      <a:pt x="1924" y="295"/>
                    </a:lnTo>
                    <a:lnTo>
                      <a:pt x="1882" y="258"/>
                    </a:lnTo>
                    <a:lnTo>
                      <a:pt x="1837" y="224"/>
                    </a:lnTo>
                    <a:lnTo>
                      <a:pt x="1791" y="191"/>
                    </a:lnTo>
                    <a:lnTo>
                      <a:pt x="1744" y="161"/>
                    </a:lnTo>
                    <a:lnTo>
                      <a:pt x="1695" y="134"/>
                    </a:lnTo>
                    <a:lnTo>
                      <a:pt x="1644" y="108"/>
                    </a:lnTo>
                    <a:lnTo>
                      <a:pt x="1592" y="85"/>
                    </a:lnTo>
                    <a:lnTo>
                      <a:pt x="1538" y="64"/>
                    </a:lnTo>
                    <a:lnTo>
                      <a:pt x="1483" y="47"/>
                    </a:lnTo>
                    <a:lnTo>
                      <a:pt x="1428" y="31"/>
                    </a:lnTo>
                    <a:lnTo>
                      <a:pt x="1370" y="19"/>
                    </a:lnTo>
                    <a:lnTo>
                      <a:pt x="1312" y="10"/>
                    </a:lnTo>
                    <a:lnTo>
                      <a:pt x="1253" y="3"/>
                    </a:lnTo>
                    <a:lnTo>
                      <a:pt x="1225" y="2"/>
                    </a:lnTo>
                    <a:lnTo>
                      <a:pt x="1196" y="1"/>
                    </a:lnTo>
                    <a:lnTo>
                      <a:pt x="1168" y="0"/>
                    </a:lnTo>
                    <a:lnTo>
                      <a:pt x="1139" y="0"/>
                    </a:lnTo>
                    <a:lnTo>
                      <a:pt x="1111" y="1"/>
                    </a:lnTo>
                    <a:lnTo>
                      <a:pt x="1084" y="3"/>
                    </a:lnTo>
                    <a:lnTo>
                      <a:pt x="1056" y="5"/>
                    </a:lnTo>
                    <a:lnTo>
                      <a:pt x="1028" y="8"/>
                    </a:lnTo>
                    <a:lnTo>
                      <a:pt x="1001" y="12"/>
                    </a:lnTo>
                    <a:lnTo>
                      <a:pt x="973" y="15"/>
                    </a:lnTo>
                    <a:lnTo>
                      <a:pt x="945" y="21"/>
                    </a:lnTo>
                    <a:lnTo>
                      <a:pt x="917" y="27"/>
                    </a:lnTo>
                    <a:lnTo>
                      <a:pt x="891" y="33"/>
                    </a:lnTo>
                    <a:lnTo>
                      <a:pt x="864" y="40"/>
                    </a:lnTo>
                    <a:lnTo>
                      <a:pt x="837" y="48"/>
                    </a:lnTo>
                    <a:lnTo>
                      <a:pt x="811" y="56"/>
                    </a:lnTo>
                    <a:lnTo>
                      <a:pt x="784" y="66"/>
                    </a:lnTo>
                    <a:lnTo>
                      <a:pt x="758" y="74"/>
                    </a:lnTo>
                    <a:lnTo>
                      <a:pt x="732" y="85"/>
                    </a:lnTo>
                    <a:lnTo>
                      <a:pt x="707" y="96"/>
                    </a:lnTo>
                    <a:lnTo>
                      <a:pt x="681" y="108"/>
                    </a:lnTo>
                    <a:lnTo>
                      <a:pt x="656" y="120"/>
                    </a:lnTo>
                    <a:lnTo>
                      <a:pt x="631" y="132"/>
                    </a:lnTo>
                    <a:lnTo>
                      <a:pt x="606" y="146"/>
                    </a:lnTo>
                    <a:lnTo>
                      <a:pt x="581" y="160"/>
                    </a:lnTo>
                    <a:lnTo>
                      <a:pt x="558" y="175"/>
                    </a:lnTo>
                    <a:lnTo>
                      <a:pt x="534" y="190"/>
                    </a:lnTo>
                    <a:lnTo>
                      <a:pt x="510" y="207"/>
                    </a:lnTo>
                    <a:lnTo>
                      <a:pt x="487" y="224"/>
                    </a:lnTo>
                    <a:lnTo>
                      <a:pt x="465" y="240"/>
                    </a:lnTo>
                    <a:lnTo>
                      <a:pt x="442" y="258"/>
                    </a:lnTo>
                    <a:lnTo>
                      <a:pt x="419" y="277"/>
                    </a:lnTo>
                    <a:close/>
                    <a:moveTo>
                      <a:pt x="1080" y="2183"/>
                    </a:moveTo>
                    <a:lnTo>
                      <a:pt x="1030" y="2179"/>
                    </a:lnTo>
                    <a:lnTo>
                      <a:pt x="983" y="2171"/>
                    </a:lnTo>
                    <a:lnTo>
                      <a:pt x="935" y="2161"/>
                    </a:lnTo>
                    <a:lnTo>
                      <a:pt x="889" y="2147"/>
                    </a:lnTo>
                    <a:lnTo>
                      <a:pt x="843" y="2133"/>
                    </a:lnTo>
                    <a:lnTo>
                      <a:pt x="798" y="2116"/>
                    </a:lnTo>
                    <a:lnTo>
                      <a:pt x="754" y="2097"/>
                    </a:lnTo>
                    <a:lnTo>
                      <a:pt x="712" y="2075"/>
                    </a:lnTo>
                    <a:lnTo>
                      <a:pt x="671" y="2053"/>
                    </a:lnTo>
                    <a:lnTo>
                      <a:pt x="632" y="2027"/>
                    </a:lnTo>
                    <a:lnTo>
                      <a:pt x="594" y="1999"/>
                    </a:lnTo>
                    <a:lnTo>
                      <a:pt x="557" y="1970"/>
                    </a:lnTo>
                    <a:lnTo>
                      <a:pt x="521" y="1940"/>
                    </a:lnTo>
                    <a:lnTo>
                      <a:pt x="487" y="1908"/>
                    </a:lnTo>
                    <a:lnTo>
                      <a:pt x="455" y="1873"/>
                    </a:lnTo>
                    <a:lnTo>
                      <a:pt x="424" y="1838"/>
                    </a:lnTo>
                    <a:lnTo>
                      <a:pt x="395" y="1801"/>
                    </a:lnTo>
                    <a:lnTo>
                      <a:pt x="367" y="1763"/>
                    </a:lnTo>
                    <a:lnTo>
                      <a:pt x="342" y="1723"/>
                    </a:lnTo>
                    <a:lnTo>
                      <a:pt x="318" y="1682"/>
                    </a:lnTo>
                    <a:lnTo>
                      <a:pt x="296" y="1640"/>
                    </a:lnTo>
                    <a:lnTo>
                      <a:pt x="276" y="1596"/>
                    </a:lnTo>
                    <a:lnTo>
                      <a:pt x="259" y="1552"/>
                    </a:lnTo>
                    <a:lnTo>
                      <a:pt x="243" y="1506"/>
                    </a:lnTo>
                    <a:lnTo>
                      <a:pt x="230" y="1460"/>
                    </a:lnTo>
                    <a:lnTo>
                      <a:pt x="218" y="1412"/>
                    </a:lnTo>
                    <a:lnTo>
                      <a:pt x="209" y="1364"/>
                    </a:lnTo>
                    <a:lnTo>
                      <a:pt x="202" y="1315"/>
                    </a:lnTo>
                    <a:lnTo>
                      <a:pt x="198" y="1266"/>
                    </a:lnTo>
                    <a:lnTo>
                      <a:pt x="195" y="1216"/>
                    </a:lnTo>
                    <a:lnTo>
                      <a:pt x="195" y="1165"/>
                    </a:lnTo>
                    <a:lnTo>
                      <a:pt x="198" y="1114"/>
                    </a:lnTo>
                    <a:lnTo>
                      <a:pt x="201" y="1089"/>
                    </a:lnTo>
                    <a:lnTo>
                      <a:pt x="203" y="1064"/>
                    </a:lnTo>
                    <a:lnTo>
                      <a:pt x="206" y="1039"/>
                    </a:lnTo>
                    <a:lnTo>
                      <a:pt x="211" y="1013"/>
                    </a:lnTo>
                    <a:lnTo>
                      <a:pt x="215" y="989"/>
                    </a:lnTo>
                    <a:lnTo>
                      <a:pt x="221" y="964"/>
                    </a:lnTo>
                    <a:lnTo>
                      <a:pt x="226" y="941"/>
                    </a:lnTo>
                    <a:lnTo>
                      <a:pt x="233" y="917"/>
                    </a:lnTo>
                    <a:lnTo>
                      <a:pt x="240" y="893"/>
                    </a:lnTo>
                    <a:lnTo>
                      <a:pt x="247" y="870"/>
                    </a:lnTo>
                    <a:lnTo>
                      <a:pt x="255" y="846"/>
                    </a:lnTo>
                    <a:lnTo>
                      <a:pt x="264" y="823"/>
                    </a:lnTo>
                    <a:lnTo>
                      <a:pt x="273" y="801"/>
                    </a:lnTo>
                    <a:lnTo>
                      <a:pt x="283" y="777"/>
                    </a:lnTo>
                    <a:lnTo>
                      <a:pt x="293" y="755"/>
                    </a:lnTo>
                    <a:lnTo>
                      <a:pt x="304" y="733"/>
                    </a:lnTo>
                    <a:lnTo>
                      <a:pt x="315" y="712"/>
                    </a:lnTo>
                    <a:lnTo>
                      <a:pt x="327" y="690"/>
                    </a:lnTo>
                    <a:lnTo>
                      <a:pt x="340" y="669"/>
                    </a:lnTo>
                    <a:lnTo>
                      <a:pt x="353" y="648"/>
                    </a:lnTo>
                    <a:lnTo>
                      <a:pt x="366" y="628"/>
                    </a:lnTo>
                    <a:lnTo>
                      <a:pt x="379" y="608"/>
                    </a:lnTo>
                    <a:lnTo>
                      <a:pt x="394" y="588"/>
                    </a:lnTo>
                    <a:lnTo>
                      <a:pt x="409" y="568"/>
                    </a:lnTo>
                    <a:lnTo>
                      <a:pt x="424" y="549"/>
                    </a:lnTo>
                    <a:lnTo>
                      <a:pt x="440" y="530"/>
                    </a:lnTo>
                    <a:lnTo>
                      <a:pt x="457" y="512"/>
                    </a:lnTo>
                    <a:lnTo>
                      <a:pt x="474" y="493"/>
                    </a:lnTo>
                    <a:lnTo>
                      <a:pt x="490" y="477"/>
                    </a:lnTo>
                    <a:lnTo>
                      <a:pt x="509" y="459"/>
                    </a:lnTo>
                    <a:lnTo>
                      <a:pt x="527" y="442"/>
                    </a:lnTo>
                    <a:lnTo>
                      <a:pt x="546" y="425"/>
                    </a:lnTo>
                    <a:lnTo>
                      <a:pt x="565" y="410"/>
                    </a:lnTo>
                    <a:lnTo>
                      <a:pt x="582" y="395"/>
                    </a:lnTo>
                    <a:lnTo>
                      <a:pt x="602" y="381"/>
                    </a:lnTo>
                    <a:lnTo>
                      <a:pt x="621" y="367"/>
                    </a:lnTo>
                    <a:lnTo>
                      <a:pt x="640" y="354"/>
                    </a:lnTo>
                    <a:lnTo>
                      <a:pt x="660" y="341"/>
                    </a:lnTo>
                    <a:lnTo>
                      <a:pt x="680" y="328"/>
                    </a:lnTo>
                    <a:lnTo>
                      <a:pt x="701" y="317"/>
                    </a:lnTo>
                    <a:lnTo>
                      <a:pt x="721" y="306"/>
                    </a:lnTo>
                    <a:lnTo>
                      <a:pt x="742" y="295"/>
                    </a:lnTo>
                    <a:lnTo>
                      <a:pt x="763" y="285"/>
                    </a:lnTo>
                    <a:lnTo>
                      <a:pt x="784" y="275"/>
                    </a:lnTo>
                    <a:lnTo>
                      <a:pt x="826" y="257"/>
                    </a:lnTo>
                    <a:lnTo>
                      <a:pt x="871" y="242"/>
                    </a:lnTo>
                    <a:lnTo>
                      <a:pt x="914" y="228"/>
                    </a:lnTo>
                    <a:lnTo>
                      <a:pt x="959" y="217"/>
                    </a:lnTo>
                    <a:lnTo>
                      <a:pt x="982" y="213"/>
                    </a:lnTo>
                    <a:lnTo>
                      <a:pt x="1005" y="208"/>
                    </a:lnTo>
                    <a:lnTo>
                      <a:pt x="1027" y="205"/>
                    </a:lnTo>
                    <a:lnTo>
                      <a:pt x="1050" y="201"/>
                    </a:lnTo>
                    <a:lnTo>
                      <a:pt x="1074" y="199"/>
                    </a:lnTo>
                    <a:lnTo>
                      <a:pt x="1097" y="198"/>
                    </a:lnTo>
                    <a:lnTo>
                      <a:pt x="1120" y="196"/>
                    </a:lnTo>
                    <a:lnTo>
                      <a:pt x="1144" y="196"/>
                    </a:lnTo>
                    <a:lnTo>
                      <a:pt x="1167" y="196"/>
                    </a:lnTo>
                    <a:lnTo>
                      <a:pt x="1190" y="196"/>
                    </a:lnTo>
                    <a:lnTo>
                      <a:pt x="1213" y="197"/>
                    </a:lnTo>
                    <a:lnTo>
                      <a:pt x="1238" y="198"/>
                    </a:lnTo>
                    <a:lnTo>
                      <a:pt x="1287" y="204"/>
                    </a:lnTo>
                    <a:lnTo>
                      <a:pt x="1335" y="211"/>
                    </a:lnTo>
                    <a:lnTo>
                      <a:pt x="1382" y="222"/>
                    </a:lnTo>
                    <a:lnTo>
                      <a:pt x="1429" y="234"/>
                    </a:lnTo>
                    <a:lnTo>
                      <a:pt x="1475" y="249"/>
                    </a:lnTo>
                    <a:lnTo>
                      <a:pt x="1520" y="266"/>
                    </a:lnTo>
                    <a:lnTo>
                      <a:pt x="1563" y="285"/>
                    </a:lnTo>
                    <a:lnTo>
                      <a:pt x="1605" y="306"/>
                    </a:lnTo>
                    <a:lnTo>
                      <a:pt x="1646" y="330"/>
                    </a:lnTo>
                    <a:lnTo>
                      <a:pt x="1685" y="355"/>
                    </a:lnTo>
                    <a:lnTo>
                      <a:pt x="1724" y="382"/>
                    </a:lnTo>
                    <a:lnTo>
                      <a:pt x="1760" y="411"/>
                    </a:lnTo>
                    <a:lnTo>
                      <a:pt x="1796" y="442"/>
                    </a:lnTo>
                    <a:lnTo>
                      <a:pt x="1830" y="474"/>
                    </a:lnTo>
                    <a:lnTo>
                      <a:pt x="1862" y="508"/>
                    </a:lnTo>
                    <a:lnTo>
                      <a:pt x="1893" y="543"/>
                    </a:lnTo>
                    <a:lnTo>
                      <a:pt x="1922" y="581"/>
                    </a:lnTo>
                    <a:lnTo>
                      <a:pt x="1950" y="619"/>
                    </a:lnTo>
                    <a:lnTo>
                      <a:pt x="1975" y="659"/>
                    </a:lnTo>
                    <a:lnTo>
                      <a:pt x="1999" y="700"/>
                    </a:lnTo>
                    <a:lnTo>
                      <a:pt x="2021" y="743"/>
                    </a:lnTo>
                    <a:lnTo>
                      <a:pt x="2041" y="786"/>
                    </a:lnTo>
                    <a:lnTo>
                      <a:pt x="2059" y="831"/>
                    </a:lnTo>
                    <a:lnTo>
                      <a:pt x="2074" y="875"/>
                    </a:lnTo>
                    <a:lnTo>
                      <a:pt x="2087" y="922"/>
                    </a:lnTo>
                    <a:lnTo>
                      <a:pt x="2100" y="970"/>
                    </a:lnTo>
                    <a:lnTo>
                      <a:pt x="2108" y="1018"/>
                    </a:lnTo>
                    <a:lnTo>
                      <a:pt x="2115" y="1067"/>
                    </a:lnTo>
                    <a:lnTo>
                      <a:pt x="2120" y="1116"/>
                    </a:lnTo>
                    <a:lnTo>
                      <a:pt x="2122" y="1166"/>
                    </a:lnTo>
                    <a:lnTo>
                      <a:pt x="2122" y="1216"/>
                    </a:lnTo>
                    <a:lnTo>
                      <a:pt x="2120" y="1267"/>
                    </a:lnTo>
                    <a:lnTo>
                      <a:pt x="2117" y="1293"/>
                    </a:lnTo>
                    <a:lnTo>
                      <a:pt x="2114" y="1319"/>
                    </a:lnTo>
                    <a:lnTo>
                      <a:pt x="2111" y="1343"/>
                    </a:lnTo>
                    <a:lnTo>
                      <a:pt x="2106" y="1368"/>
                    </a:lnTo>
                    <a:lnTo>
                      <a:pt x="2102" y="1392"/>
                    </a:lnTo>
                    <a:lnTo>
                      <a:pt x="2096" y="1417"/>
                    </a:lnTo>
                    <a:lnTo>
                      <a:pt x="2091" y="1441"/>
                    </a:lnTo>
                    <a:lnTo>
                      <a:pt x="2084" y="1465"/>
                    </a:lnTo>
                    <a:lnTo>
                      <a:pt x="2077" y="1489"/>
                    </a:lnTo>
                    <a:lnTo>
                      <a:pt x="2070" y="1513"/>
                    </a:lnTo>
                    <a:lnTo>
                      <a:pt x="2062" y="1536"/>
                    </a:lnTo>
                    <a:lnTo>
                      <a:pt x="2053" y="1559"/>
                    </a:lnTo>
                    <a:lnTo>
                      <a:pt x="2044" y="1582"/>
                    </a:lnTo>
                    <a:lnTo>
                      <a:pt x="2034" y="1604"/>
                    </a:lnTo>
                    <a:lnTo>
                      <a:pt x="2024" y="1626"/>
                    </a:lnTo>
                    <a:lnTo>
                      <a:pt x="2013" y="1648"/>
                    </a:lnTo>
                    <a:lnTo>
                      <a:pt x="2002" y="1671"/>
                    </a:lnTo>
                    <a:lnTo>
                      <a:pt x="1990" y="1692"/>
                    </a:lnTo>
                    <a:lnTo>
                      <a:pt x="1978" y="1713"/>
                    </a:lnTo>
                    <a:lnTo>
                      <a:pt x="1965" y="1734"/>
                    </a:lnTo>
                    <a:lnTo>
                      <a:pt x="1952" y="1754"/>
                    </a:lnTo>
                    <a:lnTo>
                      <a:pt x="1938" y="1774"/>
                    </a:lnTo>
                    <a:lnTo>
                      <a:pt x="1923" y="1794"/>
                    </a:lnTo>
                    <a:lnTo>
                      <a:pt x="1909" y="1813"/>
                    </a:lnTo>
                    <a:lnTo>
                      <a:pt x="1893" y="1833"/>
                    </a:lnTo>
                    <a:lnTo>
                      <a:pt x="1877" y="1851"/>
                    </a:lnTo>
                    <a:lnTo>
                      <a:pt x="1861" y="1870"/>
                    </a:lnTo>
                    <a:lnTo>
                      <a:pt x="1843" y="1888"/>
                    </a:lnTo>
                    <a:lnTo>
                      <a:pt x="1827" y="1906"/>
                    </a:lnTo>
                    <a:lnTo>
                      <a:pt x="1809" y="1924"/>
                    </a:lnTo>
                    <a:lnTo>
                      <a:pt x="1790" y="1940"/>
                    </a:lnTo>
                    <a:lnTo>
                      <a:pt x="1771" y="1957"/>
                    </a:lnTo>
                    <a:lnTo>
                      <a:pt x="1754" y="1971"/>
                    </a:lnTo>
                    <a:lnTo>
                      <a:pt x="1735" y="1987"/>
                    </a:lnTo>
                    <a:lnTo>
                      <a:pt x="1716" y="2002"/>
                    </a:lnTo>
                    <a:lnTo>
                      <a:pt x="1696" y="2015"/>
                    </a:lnTo>
                    <a:lnTo>
                      <a:pt x="1677" y="2028"/>
                    </a:lnTo>
                    <a:lnTo>
                      <a:pt x="1657" y="2041"/>
                    </a:lnTo>
                    <a:lnTo>
                      <a:pt x="1637" y="2054"/>
                    </a:lnTo>
                    <a:lnTo>
                      <a:pt x="1617" y="2065"/>
                    </a:lnTo>
                    <a:lnTo>
                      <a:pt x="1596" y="2076"/>
                    </a:lnTo>
                    <a:lnTo>
                      <a:pt x="1576" y="2087"/>
                    </a:lnTo>
                    <a:lnTo>
                      <a:pt x="1555" y="2097"/>
                    </a:lnTo>
                    <a:lnTo>
                      <a:pt x="1534" y="2107"/>
                    </a:lnTo>
                    <a:lnTo>
                      <a:pt x="1512" y="2116"/>
                    </a:lnTo>
                    <a:lnTo>
                      <a:pt x="1491" y="2124"/>
                    </a:lnTo>
                    <a:lnTo>
                      <a:pt x="1469" y="2133"/>
                    </a:lnTo>
                    <a:lnTo>
                      <a:pt x="1447" y="2140"/>
                    </a:lnTo>
                    <a:lnTo>
                      <a:pt x="1425" y="2147"/>
                    </a:lnTo>
                    <a:lnTo>
                      <a:pt x="1403" y="2153"/>
                    </a:lnTo>
                    <a:lnTo>
                      <a:pt x="1381" y="2160"/>
                    </a:lnTo>
                    <a:lnTo>
                      <a:pt x="1358" y="2164"/>
                    </a:lnTo>
                    <a:lnTo>
                      <a:pt x="1335" y="2170"/>
                    </a:lnTo>
                    <a:lnTo>
                      <a:pt x="1312" y="2173"/>
                    </a:lnTo>
                    <a:lnTo>
                      <a:pt x="1290" y="2178"/>
                    </a:lnTo>
                    <a:lnTo>
                      <a:pt x="1267" y="2180"/>
                    </a:lnTo>
                    <a:lnTo>
                      <a:pt x="1243" y="2182"/>
                    </a:lnTo>
                    <a:lnTo>
                      <a:pt x="1220" y="2184"/>
                    </a:lnTo>
                    <a:lnTo>
                      <a:pt x="1197" y="2185"/>
                    </a:lnTo>
                    <a:lnTo>
                      <a:pt x="1174" y="2186"/>
                    </a:lnTo>
                    <a:lnTo>
                      <a:pt x="1150" y="2186"/>
                    </a:lnTo>
                    <a:lnTo>
                      <a:pt x="1127" y="2186"/>
                    </a:lnTo>
                    <a:lnTo>
                      <a:pt x="1104" y="2185"/>
                    </a:lnTo>
                    <a:lnTo>
                      <a:pt x="1080" y="218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10" name="Freeform 62"/>
              <p:cNvSpPr>
                <a:spLocks/>
              </p:cNvSpPr>
              <p:nvPr/>
            </p:nvSpPr>
            <p:spPr bwMode="auto">
              <a:xfrm>
                <a:off x="2256" y="932"/>
                <a:ext cx="196" cy="140"/>
              </a:xfrm>
              <a:custGeom>
                <a:avLst/>
                <a:gdLst/>
                <a:ahLst/>
                <a:cxnLst>
                  <a:cxn ang="0">
                    <a:pos x="1206" y="78"/>
                  </a:cxn>
                  <a:cxn ang="0">
                    <a:pos x="1239" y="92"/>
                  </a:cxn>
                  <a:cxn ang="0">
                    <a:pos x="1268" y="115"/>
                  </a:cxn>
                  <a:cxn ang="0">
                    <a:pos x="1295" y="147"/>
                  </a:cxn>
                  <a:cxn ang="0">
                    <a:pos x="1318" y="186"/>
                  </a:cxn>
                  <a:cxn ang="0">
                    <a:pos x="1338" y="232"/>
                  </a:cxn>
                  <a:cxn ang="0">
                    <a:pos x="1354" y="283"/>
                  </a:cxn>
                  <a:cxn ang="0">
                    <a:pos x="1366" y="340"/>
                  </a:cxn>
                  <a:cxn ang="0">
                    <a:pos x="1376" y="444"/>
                  </a:cxn>
                  <a:cxn ang="0">
                    <a:pos x="1375" y="510"/>
                  </a:cxn>
                  <a:cxn ang="0">
                    <a:pos x="1369" y="581"/>
                  </a:cxn>
                  <a:cxn ang="0">
                    <a:pos x="1359" y="646"/>
                  </a:cxn>
                  <a:cxn ang="0">
                    <a:pos x="1346" y="709"/>
                  </a:cxn>
                  <a:cxn ang="0">
                    <a:pos x="1327" y="765"/>
                  </a:cxn>
                  <a:cxn ang="0">
                    <a:pos x="1305" y="818"/>
                  </a:cxn>
                  <a:cxn ang="0">
                    <a:pos x="1281" y="865"/>
                  </a:cxn>
                  <a:cxn ang="0">
                    <a:pos x="1253" y="905"/>
                  </a:cxn>
                  <a:cxn ang="0">
                    <a:pos x="1223" y="937"/>
                  </a:cxn>
                  <a:cxn ang="0">
                    <a:pos x="1191" y="960"/>
                  </a:cxn>
                  <a:cxn ang="0">
                    <a:pos x="1158" y="976"/>
                  </a:cxn>
                  <a:cxn ang="0">
                    <a:pos x="1123" y="982"/>
                  </a:cxn>
                  <a:cxn ang="0">
                    <a:pos x="181" y="906"/>
                  </a:cxn>
                  <a:cxn ang="0">
                    <a:pos x="147" y="895"/>
                  </a:cxn>
                  <a:cxn ang="0">
                    <a:pos x="117" y="875"/>
                  </a:cxn>
                  <a:cxn ang="0">
                    <a:pos x="90" y="846"/>
                  </a:cxn>
                  <a:cxn ang="0">
                    <a:pos x="65" y="809"/>
                  </a:cxn>
                  <a:cxn ang="0">
                    <a:pos x="44" y="765"/>
                  </a:cxn>
                  <a:cxn ang="0">
                    <a:pos x="26" y="715"/>
                  </a:cxn>
                  <a:cxn ang="0">
                    <a:pos x="13" y="661"/>
                  </a:cxn>
                  <a:cxn ang="0">
                    <a:pos x="4" y="601"/>
                  </a:cxn>
                  <a:cxn ang="0">
                    <a:pos x="0" y="537"/>
                  </a:cxn>
                  <a:cxn ang="0">
                    <a:pos x="1" y="471"/>
                  </a:cxn>
                  <a:cxn ang="0">
                    <a:pos x="6" y="401"/>
                  </a:cxn>
                  <a:cxn ang="0">
                    <a:pos x="16" y="335"/>
                  </a:cxn>
                  <a:cxn ang="0">
                    <a:pos x="30" y="273"/>
                  </a:cxn>
                  <a:cxn ang="0">
                    <a:pos x="49" y="215"/>
                  </a:cxn>
                  <a:cxn ang="0">
                    <a:pos x="70" y="163"/>
                  </a:cxn>
                  <a:cxn ang="0">
                    <a:pos x="95" y="117"/>
                  </a:cxn>
                  <a:cxn ang="0">
                    <a:pos x="123" y="77"/>
                  </a:cxn>
                  <a:cxn ang="0">
                    <a:pos x="153" y="45"/>
                  </a:cxn>
                  <a:cxn ang="0">
                    <a:pos x="185" y="20"/>
                  </a:cxn>
                  <a:cxn ang="0">
                    <a:pos x="218" y="6"/>
                  </a:cxn>
                  <a:cxn ang="0">
                    <a:pos x="253" y="0"/>
                  </a:cxn>
                </a:cxnLst>
                <a:rect l="0" t="0" r="r" b="b"/>
                <a:pathLst>
                  <a:path w="1376" h="982">
                    <a:moveTo>
                      <a:pt x="1183" y="74"/>
                    </a:moveTo>
                    <a:lnTo>
                      <a:pt x="1194" y="75"/>
                    </a:lnTo>
                    <a:lnTo>
                      <a:pt x="1206" y="78"/>
                    </a:lnTo>
                    <a:lnTo>
                      <a:pt x="1217" y="82"/>
                    </a:lnTo>
                    <a:lnTo>
                      <a:pt x="1227" y="86"/>
                    </a:lnTo>
                    <a:lnTo>
                      <a:pt x="1239" y="92"/>
                    </a:lnTo>
                    <a:lnTo>
                      <a:pt x="1249" y="99"/>
                    </a:lnTo>
                    <a:lnTo>
                      <a:pt x="1259" y="107"/>
                    </a:lnTo>
                    <a:lnTo>
                      <a:pt x="1268" y="115"/>
                    </a:lnTo>
                    <a:lnTo>
                      <a:pt x="1277" y="125"/>
                    </a:lnTo>
                    <a:lnTo>
                      <a:pt x="1286" y="136"/>
                    </a:lnTo>
                    <a:lnTo>
                      <a:pt x="1295" y="147"/>
                    </a:lnTo>
                    <a:lnTo>
                      <a:pt x="1303" y="159"/>
                    </a:lnTo>
                    <a:lnTo>
                      <a:pt x="1311" y="172"/>
                    </a:lnTo>
                    <a:lnTo>
                      <a:pt x="1318" y="186"/>
                    </a:lnTo>
                    <a:lnTo>
                      <a:pt x="1325" y="201"/>
                    </a:lnTo>
                    <a:lnTo>
                      <a:pt x="1332" y="215"/>
                    </a:lnTo>
                    <a:lnTo>
                      <a:pt x="1338" y="232"/>
                    </a:lnTo>
                    <a:lnTo>
                      <a:pt x="1344" y="249"/>
                    </a:lnTo>
                    <a:lnTo>
                      <a:pt x="1349" y="265"/>
                    </a:lnTo>
                    <a:lnTo>
                      <a:pt x="1354" y="283"/>
                    </a:lnTo>
                    <a:lnTo>
                      <a:pt x="1358" y="302"/>
                    </a:lnTo>
                    <a:lnTo>
                      <a:pt x="1363" y="321"/>
                    </a:lnTo>
                    <a:lnTo>
                      <a:pt x="1366" y="340"/>
                    </a:lnTo>
                    <a:lnTo>
                      <a:pt x="1369" y="360"/>
                    </a:lnTo>
                    <a:lnTo>
                      <a:pt x="1374" y="401"/>
                    </a:lnTo>
                    <a:lnTo>
                      <a:pt x="1376" y="444"/>
                    </a:lnTo>
                    <a:lnTo>
                      <a:pt x="1376" y="466"/>
                    </a:lnTo>
                    <a:lnTo>
                      <a:pt x="1376" y="488"/>
                    </a:lnTo>
                    <a:lnTo>
                      <a:pt x="1375" y="510"/>
                    </a:lnTo>
                    <a:lnTo>
                      <a:pt x="1374" y="533"/>
                    </a:lnTo>
                    <a:lnTo>
                      <a:pt x="1372" y="557"/>
                    </a:lnTo>
                    <a:lnTo>
                      <a:pt x="1369" y="581"/>
                    </a:lnTo>
                    <a:lnTo>
                      <a:pt x="1366" y="603"/>
                    </a:lnTo>
                    <a:lnTo>
                      <a:pt x="1364" y="625"/>
                    </a:lnTo>
                    <a:lnTo>
                      <a:pt x="1359" y="646"/>
                    </a:lnTo>
                    <a:lnTo>
                      <a:pt x="1355" y="667"/>
                    </a:lnTo>
                    <a:lnTo>
                      <a:pt x="1351" y="689"/>
                    </a:lnTo>
                    <a:lnTo>
                      <a:pt x="1346" y="709"/>
                    </a:lnTo>
                    <a:lnTo>
                      <a:pt x="1339" y="728"/>
                    </a:lnTo>
                    <a:lnTo>
                      <a:pt x="1334" y="748"/>
                    </a:lnTo>
                    <a:lnTo>
                      <a:pt x="1327" y="765"/>
                    </a:lnTo>
                    <a:lnTo>
                      <a:pt x="1321" y="784"/>
                    </a:lnTo>
                    <a:lnTo>
                      <a:pt x="1313" y="801"/>
                    </a:lnTo>
                    <a:lnTo>
                      <a:pt x="1305" y="818"/>
                    </a:lnTo>
                    <a:lnTo>
                      <a:pt x="1297" y="835"/>
                    </a:lnTo>
                    <a:lnTo>
                      <a:pt x="1290" y="850"/>
                    </a:lnTo>
                    <a:lnTo>
                      <a:pt x="1281" y="865"/>
                    </a:lnTo>
                    <a:lnTo>
                      <a:pt x="1272" y="879"/>
                    </a:lnTo>
                    <a:lnTo>
                      <a:pt x="1262" y="891"/>
                    </a:lnTo>
                    <a:lnTo>
                      <a:pt x="1253" y="905"/>
                    </a:lnTo>
                    <a:lnTo>
                      <a:pt x="1243" y="916"/>
                    </a:lnTo>
                    <a:lnTo>
                      <a:pt x="1233" y="927"/>
                    </a:lnTo>
                    <a:lnTo>
                      <a:pt x="1223" y="937"/>
                    </a:lnTo>
                    <a:lnTo>
                      <a:pt x="1212" y="946"/>
                    </a:lnTo>
                    <a:lnTo>
                      <a:pt x="1202" y="954"/>
                    </a:lnTo>
                    <a:lnTo>
                      <a:pt x="1191" y="960"/>
                    </a:lnTo>
                    <a:lnTo>
                      <a:pt x="1180" y="967"/>
                    </a:lnTo>
                    <a:lnTo>
                      <a:pt x="1169" y="972"/>
                    </a:lnTo>
                    <a:lnTo>
                      <a:pt x="1158" y="976"/>
                    </a:lnTo>
                    <a:lnTo>
                      <a:pt x="1145" y="979"/>
                    </a:lnTo>
                    <a:lnTo>
                      <a:pt x="1134" y="980"/>
                    </a:lnTo>
                    <a:lnTo>
                      <a:pt x="1123" y="982"/>
                    </a:lnTo>
                    <a:lnTo>
                      <a:pt x="1111" y="982"/>
                    </a:lnTo>
                    <a:lnTo>
                      <a:pt x="193" y="907"/>
                    </a:lnTo>
                    <a:lnTo>
                      <a:pt x="181" y="906"/>
                    </a:lnTo>
                    <a:lnTo>
                      <a:pt x="169" y="904"/>
                    </a:lnTo>
                    <a:lnTo>
                      <a:pt x="158" y="900"/>
                    </a:lnTo>
                    <a:lnTo>
                      <a:pt x="147" y="895"/>
                    </a:lnTo>
                    <a:lnTo>
                      <a:pt x="137" y="889"/>
                    </a:lnTo>
                    <a:lnTo>
                      <a:pt x="127" y="882"/>
                    </a:lnTo>
                    <a:lnTo>
                      <a:pt x="117" y="875"/>
                    </a:lnTo>
                    <a:lnTo>
                      <a:pt x="107" y="866"/>
                    </a:lnTo>
                    <a:lnTo>
                      <a:pt x="98" y="857"/>
                    </a:lnTo>
                    <a:lnTo>
                      <a:pt x="90" y="846"/>
                    </a:lnTo>
                    <a:lnTo>
                      <a:pt x="81" y="835"/>
                    </a:lnTo>
                    <a:lnTo>
                      <a:pt x="73" y="822"/>
                    </a:lnTo>
                    <a:lnTo>
                      <a:pt x="65" y="809"/>
                    </a:lnTo>
                    <a:lnTo>
                      <a:pt x="57" y="796"/>
                    </a:lnTo>
                    <a:lnTo>
                      <a:pt x="50" y="781"/>
                    </a:lnTo>
                    <a:lnTo>
                      <a:pt x="44" y="765"/>
                    </a:lnTo>
                    <a:lnTo>
                      <a:pt x="37" y="750"/>
                    </a:lnTo>
                    <a:lnTo>
                      <a:pt x="32" y="733"/>
                    </a:lnTo>
                    <a:lnTo>
                      <a:pt x="26" y="715"/>
                    </a:lnTo>
                    <a:lnTo>
                      <a:pt x="21" y="698"/>
                    </a:lnTo>
                    <a:lnTo>
                      <a:pt x="16" y="680"/>
                    </a:lnTo>
                    <a:lnTo>
                      <a:pt x="13" y="661"/>
                    </a:lnTo>
                    <a:lnTo>
                      <a:pt x="10" y="642"/>
                    </a:lnTo>
                    <a:lnTo>
                      <a:pt x="6" y="622"/>
                    </a:lnTo>
                    <a:lnTo>
                      <a:pt x="4" y="601"/>
                    </a:lnTo>
                    <a:lnTo>
                      <a:pt x="2" y="581"/>
                    </a:lnTo>
                    <a:lnTo>
                      <a:pt x="1" y="559"/>
                    </a:lnTo>
                    <a:lnTo>
                      <a:pt x="0" y="537"/>
                    </a:lnTo>
                    <a:lnTo>
                      <a:pt x="0" y="516"/>
                    </a:lnTo>
                    <a:lnTo>
                      <a:pt x="0" y="494"/>
                    </a:lnTo>
                    <a:lnTo>
                      <a:pt x="1" y="471"/>
                    </a:lnTo>
                    <a:lnTo>
                      <a:pt x="3" y="448"/>
                    </a:lnTo>
                    <a:lnTo>
                      <a:pt x="4" y="423"/>
                    </a:lnTo>
                    <a:lnTo>
                      <a:pt x="6" y="401"/>
                    </a:lnTo>
                    <a:lnTo>
                      <a:pt x="9" y="379"/>
                    </a:lnTo>
                    <a:lnTo>
                      <a:pt x="12" y="357"/>
                    </a:lnTo>
                    <a:lnTo>
                      <a:pt x="16" y="335"/>
                    </a:lnTo>
                    <a:lnTo>
                      <a:pt x="20" y="314"/>
                    </a:lnTo>
                    <a:lnTo>
                      <a:pt x="25" y="293"/>
                    </a:lnTo>
                    <a:lnTo>
                      <a:pt x="30" y="273"/>
                    </a:lnTo>
                    <a:lnTo>
                      <a:pt x="35" y="253"/>
                    </a:lnTo>
                    <a:lnTo>
                      <a:pt x="42" y="234"/>
                    </a:lnTo>
                    <a:lnTo>
                      <a:pt x="49" y="215"/>
                    </a:lnTo>
                    <a:lnTo>
                      <a:pt x="55" y="197"/>
                    </a:lnTo>
                    <a:lnTo>
                      <a:pt x="62" y="180"/>
                    </a:lnTo>
                    <a:lnTo>
                      <a:pt x="70" y="163"/>
                    </a:lnTo>
                    <a:lnTo>
                      <a:pt x="77" y="147"/>
                    </a:lnTo>
                    <a:lnTo>
                      <a:pt x="86" y="132"/>
                    </a:lnTo>
                    <a:lnTo>
                      <a:pt x="95" y="117"/>
                    </a:lnTo>
                    <a:lnTo>
                      <a:pt x="104" y="103"/>
                    </a:lnTo>
                    <a:lnTo>
                      <a:pt x="113" y="89"/>
                    </a:lnTo>
                    <a:lnTo>
                      <a:pt x="123" y="77"/>
                    </a:lnTo>
                    <a:lnTo>
                      <a:pt x="133" y="66"/>
                    </a:lnTo>
                    <a:lnTo>
                      <a:pt x="143" y="55"/>
                    </a:lnTo>
                    <a:lnTo>
                      <a:pt x="153" y="45"/>
                    </a:lnTo>
                    <a:lnTo>
                      <a:pt x="163" y="36"/>
                    </a:lnTo>
                    <a:lnTo>
                      <a:pt x="174" y="28"/>
                    </a:lnTo>
                    <a:lnTo>
                      <a:pt x="185" y="20"/>
                    </a:lnTo>
                    <a:lnTo>
                      <a:pt x="196" y="15"/>
                    </a:lnTo>
                    <a:lnTo>
                      <a:pt x="207" y="9"/>
                    </a:lnTo>
                    <a:lnTo>
                      <a:pt x="218" y="6"/>
                    </a:lnTo>
                    <a:lnTo>
                      <a:pt x="229" y="2"/>
                    </a:lnTo>
                    <a:lnTo>
                      <a:pt x="241" y="0"/>
                    </a:lnTo>
                    <a:lnTo>
                      <a:pt x="253" y="0"/>
                    </a:lnTo>
                    <a:lnTo>
                      <a:pt x="265" y="0"/>
                    </a:lnTo>
                    <a:lnTo>
                      <a:pt x="1183" y="74"/>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9" name="Freeform 61"/>
              <p:cNvSpPr>
                <a:spLocks noEditPoints="1"/>
              </p:cNvSpPr>
              <p:nvPr/>
            </p:nvSpPr>
            <p:spPr bwMode="auto">
              <a:xfrm>
                <a:off x="2242" y="918"/>
                <a:ext cx="224" cy="168"/>
              </a:xfrm>
              <a:custGeom>
                <a:avLst/>
                <a:gdLst/>
                <a:ahLst/>
                <a:cxnLst>
                  <a:cxn ang="0">
                    <a:pos x="0" y="611"/>
                  </a:cxn>
                  <a:cxn ang="0">
                    <a:pos x="10" y="746"/>
                  </a:cxn>
                  <a:cxn ang="0">
                    <a:pos x="39" y="869"/>
                  </a:cxn>
                  <a:cxn ang="0">
                    <a:pos x="88" y="970"/>
                  </a:cxn>
                  <a:cxn ang="0">
                    <a:pos x="135" y="1032"/>
                  </a:cxn>
                  <a:cxn ang="0">
                    <a:pos x="174" y="1064"/>
                  </a:cxn>
                  <a:cxn ang="0">
                    <a:pos x="215" y="1086"/>
                  </a:cxn>
                  <a:cxn ang="0">
                    <a:pos x="260" y="1100"/>
                  </a:cxn>
                  <a:cxn ang="0">
                    <a:pos x="1213" y="1178"/>
                  </a:cxn>
                  <a:cxn ang="0">
                    <a:pos x="1259" y="1173"/>
                  </a:cxn>
                  <a:cxn ang="0">
                    <a:pos x="1304" y="1160"/>
                  </a:cxn>
                  <a:cxn ang="0">
                    <a:pos x="1348" y="1136"/>
                  </a:cxn>
                  <a:cxn ang="0">
                    <a:pos x="1398" y="1096"/>
                  </a:cxn>
                  <a:cxn ang="0">
                    <a:pos x="1464" y="1009"/>
                  </a:cxn>
                  <a:cxn ang="0">
                    <a:pos x="1516" y="899"/>
                  </a:cxn>
                  <a:cxn ang="0">
                    <a:pos x="1552" y="770"/>
                  </a:cxn>
                  <a:cxn ang="0">
                    <a:pos x="1568" y="638"/>
                  </a:cxn>
                  <a:cxn ang="0">
                    <a:pos x="1571" y="527"/>
                  </a:cxn>
                  <a:cxn ang="0">
                    <a:pos x="1561" y="423"/>
                  </a:cxn>
                  <a:cxn ang="0">
                    <a:pos x="1540" y="329"/>
                  </a:cxn>
                  <a:cxn ang="0">
                    <a:pos x="1506" y="247"/>
                  </a:cxn>
                  <a:cxn ang="0">
                    <a:pos x="1464" y="178"/>
                  </a:cxn>
                  <a:cxn ang="0">
                    <a:pos x="1413" y="126"/>
                  </a:cxn>
                  <a:cxn ang="0">
                    <a:pos x="1354" y="90"/>
                  </a:cxn>
                  <a:cxn ang="0">
                    <a:pos x="1289" y="75"/>
                  </a:cxn>
                  <a:cxn ang="0">
                    <a:pos x="320" y="2"/>
                  </a:cxn>
                  <a:cxn ang="0">
                    <a:pos x="254" y="24"/>
                  </a:cxn>
                  <a:cxn ang="0">
                    <a:pos x="194" y="64"/>
                  </a:cxn>
                  <a:cxn ang="0">
                    <a:pos x="140" y="120"/>
                  </a:cxn>
                  <a:cxn ang="0">
                    <a:pos x="93" y="193"/>
                  </a:cxn>
                  <a:cxn ang="0">
                    <a:pos x="54" y="279"/>
                  </a:cxn>
                  <a:cxn ang="0">
                    <a:pos x="26" y="377"/>
                  </a:cxn>
                  <a:cxn ang="0">
                    <a:pos x="8" y="486"/>
                  </a:cxn>
                  <a:cxn ang="0">
                    <a:pos x="293" y="907"/>
                  </a:cxn>
                  <a:cxn ang="0">
                    <a:pos x="272" y="892"/>
                  </a:cxn>
                  <a:cxn ang="0">
                    <a:pos x="242" y="850"/>
                  </a:cxn>
                  <a:cxn ang="0">
                    <a:pos x="216" y="781"/>
                  </a:cxn>
                  <a:cxn ang="0">
                    <a:pos x="199" y="691"/>
                  </a:cxn>
                  <a:cxn ang="0">
                    <a:pos x="195" y="583"/>
                  </a:cxn>
                  <a:cxn ang="0">
                    <a:pos x="209" y="455"/>
                  </a:cxn>
                  <a:cxn ang="0">
                    <a:pos x="244" y="330"/>
                  </a:cxn>
                  <a:cxn ang="0">
                    <a:pos x="291" y="244"/>
                  </a:cxn>
                  <a:cxn ang="0">
                    <a:pos x="336" y="200"/>
                  </a:cxn>
                  <a:cxn ang="0">
                    <a:pos x="355" y="195"/>
                  </a:cxn>
                  <a:cxn ang="0">
                    <a:pos x="498" y="206"/>
                  </a:cxn>
                  <a:cxn ang="0">
                    <a:pos x="814" y="232"/>
                  </a:cxn>
                  <a:cxn ang="0">
                    <a:pos x="1130" y="257"/>
                  </a:cxn>
                  <a:cxn ang="0">
                    <a:pos x="1273" y="269"/>
                  </a:cxn>
                  <a:cxn ang="0">
                    <a:pos x="1307" y="291"/>
                  </a:cxn>
                  <a:cxn ang="0">
                    <a:pos x="1340" y="351"/>
                  </a:cxn>
                  <a:cxn ang="0">
                    <a:pos x="1366" y="444"/>
                  </a:cxn>
                  <a:cxn ang="0">
                    <a:pos x="1376" y="564"/>
                  </a:cxn>
                  <a:cxn ang="0">
                    <a:pos x="1374" y="623"/>
                  </a:cxn>
                  <a:cxn ang="0">
                    <a:pos x="1361" y="733"/>
                  </a:cxn>
                  <a:cxn ang="0">
                    <a:pos x="1334" y="829"/>
                  </a:cxn>
                  <a:cxn ang="0">
                    <a:pos x="1300" y="904"/>
                  </a:cxn>
                  <a:cxn ang="0">
                    <a:pos x="1262" y="956"/>
                  </a:cxn>
                  <a:cxn ang="0">
                    <a:pos x="1231" y="978"/>
                  </a:cxn>
                </a:cxnLst>
                <a:rect l="0" t="0" r="r" b="b"/>
                <a:pathLst>
                  <a:path w="1572" h="1178">
                    <a:moveTo>
                      <a:pt x="6" y="514"/>
                    </a:moveTo>
                    <a:lnTo>
                      <a:pt x="3" y="539"/>
                    </a:lnTo>
                    <a:lnTo>
                      <a:pt x="1" y="575"/>
                    </a:lnTo>
                    <a:lnTo>
                      <a:pt x="0" y="611"/>
                    </a:lnTo>
                    <a:lnTo>
                      <a:pt x="1" y="646"/>
                    </a:lnTo>
                    <a:lnTo>
                      <a:pt x="2" y="680"/>
                    </a:lnTo>
                    <a:lnTo>
                      <a:pt x="6" y="714"/>
                    </a:lnTo>
                    <a:lnTo>
                      <a:pt x="10" y="746"/>
                    </a:lnTo>
                    <a:lnTo>
                      <a:pt x="16" y="779"/>
                    </a:lnTo>
                    <a:lnTo>
                      <a:pt x="22" y="810"/>
                    </a:lnTo>
                    <a:lnTo>
                      <a:pt x="30" y="840"/>
                    </a:lnTo>
                    <a:lnTo>
                      <a:pt x="39" y="869"/>
                    </a:lnTo>
                    <a:lnTo>
                      <a:pt x="50" y="896"/>
                    </a:lnTo>
                    <a:lnTo>
                      <a:pt x="61" y="922"/>
                    </a:lnTo>
                    <a:lnTo>
                      <a:pt x="73" y="947"/>
                    </a:lnTo>
                    <a:lnTo>
                      <a:pt x="88" y="970"/>
                    </a:lnTo>
                    <a:lnTo>
                      <a:pt x="102" y="993"/>
                    </a:lnTo>
                    <a:lnTo>
                      <a:pt x="118" y="1013"/>
                    </a:lnTo>
                    <a:lnTo>
                      <a:pt x="127" y="1023"/>
                    </a:lnTo>
                    <a:lnTo>
                      <a:pt x="135" y="1032"/>
                    </a:lnTo>
                    <a:lnTo>
                      <a:pt x="144" y="1041"/>
                    </a:lnTo>
                    <a:lnTo>
                      <a:pt x="154" y="1048"/>
                    </a:lnTo>
                    <a:lnTo>
                      <a:pt x="164" y="1056"/>
                    </a:lnTo>
                    <a:lnTo>
                      <a:pt x="174" y="1064"/>
                    </a:lnTo>
                    <a:lnTo>
                      <a:pt x="184" y="1071"/>
                    </a:lnTo>
                    <a:lnTo>
                      <a:pt x="194" y="1076"/>
                    </a:lnTo>
                    <a:lnTo>
                      <a:pt x="205" y="1082"/>
                    </a:lnTo>
                    <a:lnTo>
                      <a:pt x="215" y="1086"/>
                    </a:lnTo>
                    <a:lnTo>
                      <a:pt x="226" y="1091"/>
                    </a:lnTo>
                    <a:lnTo>
                      <a:pt x="237" y="1094"/>
                    </a:lnTo>
                    <a:lnTo>
                      <a:pt x="249" y="1097"/>
                    </a:lnTo>
                    <a:lnTo>
                      <a:pt x="260" y="1100"/>
                    </a:lnTo>
                    <a:lnTo>
                      <a:pt x="271" y="1102"/>
                    </a:lnTo>
                    <a:lnTo>
                      <a:pt x="283" y="1103"/>
                    </a:lnTo>
                    <a:lnTo>
                      <a:pt x="1201" y="1176"/>
                    </a:lnTo>
                    <a:lnTo>
                      <a:pt x="1213" y="1178"/>
                    </a:lnTo>
                    <a:lnTo>
                      <a:pt x="1225" y="1178"/>
                    </a:lnTo>
                    <a:lnTo>
                      <a:pt x="1236" y="1176"/>
                    </a:lnTo>
                    <a:lnTo>
                      <a:pt x="1248" y="1175"/>
                    </a:lnTo>
                    <a:lnTo>
                      <a:pt x="1259" y="1173"/>
                    </a:lnTo>
                    <a:lnTo>
                      <a:pt x="1270" y="1171"/>
                    </a:lnTo>
                    <a:lnTo>
                      <a:pt x="1282" y="1168"/>
                    </a:lnTo>
                    <a:lnTo>
                      <a:pt x="1293" y="1164"/>
                    </a:lnTo>
                    <a:lnTo>
                      <a:pt x="1304" y="1160"/>
                    </a:lnTo>
                    <a:lnTo>
                      <a:pt x="1315" y="1155"/>
                    </a:lnTo>
                    <a:lnTo>
                      <a:pt x="1325" y="1150"/>
                    </a:lnTo>
                    <a:lnTo>
                      <a:pt x="1337" y="1143"/>
                    </a:lnTo>
                    <a:lnTo>
                      <a:pt x="1348" y="1136"/>
                    </a:lnTo>
                    <a:lnTo>
                      <a:pt x="1358" y="1130"/>
                    </a:lnTo>
                    <a:lnTo>
                      <a:pt x="1369" y="1122"/>
                    </a:lnTo>
                    <a:lnTo>
                      <a:pt x="1379" y="1113"/>
                    </a:lnTo>
                    <a:lnTo>
                      <a:pt x="1398" y="1096"/>
                    </a:lnTo>
                    <a:lnTo>
                      <a:pt x="1415" y="1077"/>
                    </a:lnTo>
                    <a:lnTo>
                      <a:pt x="1432" y="1056"/>
                    </a:lnTo>
                    <a:lnTo>
                      <a:pt x="1449" y="1034"/>
                    </a:lnTo>
                    <a:lnTo>
                      <a:pt x="1464" y="1009"/>
                    </a:lnTo>
                    <a:lnTo>
                      <a:pt x="1479" y="984"/>
                    </a:lnTo>
                    <a:lnTo>
                      <a:pt x="1492" y="957"/>
                    </a:lnTo>
                    <a:lnTo>
                      <a:pt x="1505" y="928"/>
                    </a:lnTo>
                    <a:lnTo>
                      <a:pt x="1516" y="899"/>
                    </a:lnTo>
                    <a:lnTo>
                      <a:pt x="1527" y="868"/>
                    </a:lnTo>
                    <a:lnTo>
                      <a:pt x="1536" y="837"/>
                    </a:lnTo>
                    <a:lnTo>
                      <a:pt x="1545" y="803"/>
                    </a:lnTo>
                    <a:lnTo>
                      <a:pt x="1552" y="770"/>
                    </a:lnTo>
                    <a:lnTo>
                      <a:pt x="1558" y="735"/>
                    </a:lnTo>
                    <a:lnTo>
                      <a:pt x="1563" y="700"/>
                    </a:lnTo>
                    <a:lnTo>
                      <a:pt x="1566" y="663"/>
                    </a:lnTo>
                    <a:lnTo>
                      <a:pt x="1568" y="638"/>
                    </a:lnTo>
                    <a:lnTo>
                      <a:pt x="1571" y="611"/>
                    </a:lnTo>
                    <a:lnTo>
                      <a:pt x="1571" y="582"/>
                    </a:lnTo>
                    <a:lnTo>
                      <a:pt x="1572" y="554"/>
                    </a:lnTo>
                    <a:lnTo>
                      <a:pt x="1571" y="527"/>
                    </a:lnTo>
                    <a:lnTo>
                      <a:pt x="1569" y="500"/>
                    </a:lnTo>
                    <a:lnTo>
                      <a:pt x="1567" y="474"/>
                    </a:lnTo>
                    <a:lnTo>
                      <a:pt x="1564" y="448"/>
                    </a:lnTo>
                    <a:lnTo>
                      <a:pt x="1561" y="423"/>
                    </a:lnTo>
                    <a:lnTo>
                      <a:pt x="1556" y="399"/>
                    </a:lnTo>
                    <a:lnTo>
                      <a:pt x="1551" y="374"/>
                    </a:lnTo>
                    <a:lnTo>
                      <a:pt x="1545" y="352"/>
                    </a:lnTo>
                    <a:lnTo>
                      <a:pt x="1540" y="329"/>
                    </a:lnTo>
                    <a:lnTo>
                      <a:pt x="1532" y="308"/>
                    </a:lnTo>
                    <a:lnTo>
                      <a:pt x="1524" y="286"/>
                    </a:lnTo>
                    <a:lnTo>
                      <a:pt x="1515" y="266"/>
                    </a:lnTo>
                    <a:lnTo>
                      <a:pt x="1506" y="247"/>
                    </a:lnTo>
                    <a:lnTo>
                      <a:pt x="1497" y="229"/>
                    </a:lnTo>
                    <a:lnTo>
                      <a:pt x="1486" y="211"/>
                    </a:lnTo>
                    <a:lnTo>
                      <a:pt x="1476" y="194"/>
                    </a:lnTo>
                    <a:lnTo>
                      <a:pt x="1464" y="178"/>
                    </a:lnTo>
                    <a:lnTo>
                      <a:pt x="1452" y="164"/>
                    </a:lnTo>
                    <a:lnTo>
                      <a:pt x="1440" y="151"/>
                    </a:lnTo>
                    <a:lnTo>
                      <a:pt x="1426" y="137"/>
                    </a:lnTo>
                    <a:lnTo>
                      <a:pt x="1413" y="126"/>
                    </a:lnTo>
                    <a:lnTo>
                      <a:pt x="1400" y="115"/>
                    </a:lnTo>
                    <a:lnTo>
                      <a:pt x="1385" y="106"/>
                    </a:lnTo>
                    <a:lnTo>
                      <a:pt x="1370" y="97"/>
                    </a:lnTo>
                    <a:lnTo>
                      <a:pt x="1354" y="90"/>
                    </a:lnTo>
                    <a:lnTo>
                      <a:pt x="1339" y="85"/>
                    </a:lnTo>
                    <a:lnTo>
                      <a:pt x="1322" y="79"/>
                    </a:lnTo>
                    <a:lnTo>
                      <a:pt x="1305" y="76"/>
                    </a:lnTo>
                    <a:lnTo>
                      <a:pt x="1289" y="75"/>
                    </a:lnTo>
                    <a:lnTo>
                      <a:pt x="371" y="0"/>
                    </a:lnTo>
                    <a:lnTo>
                      <a:pt x="353" y="0"/>
                    </a:lnTo>
                    <a:lnTo>
                      <a:pt x="336" y="1"/>
                    </a:lnTo>
                    <a:lnTo>
                      <a:pt x="320" y="2"/>
                    </a:lnTo>
                    <a:lnTo>
                      <a:pt x="303" y="6"/>
                    </a:lnTo>
                    <a:lnTo>
                      <a:pt x="286" y="10"/>
                    </a:lnTo>
                    <a:lnTo>
                      <a:pt x="271" y="17"/>
                    </a:lnTo>
                    <a:lnTo>
                      <a:pt x="254" y="24"/>
                    </a:lnTo>
                    <a:lnTo>
                      <a:pt x="239" y="31"/>
                    </a:lnTo>
                    <a:lnTo>
                      <a:pt x="224" y="41"/>
                    </a:lnTo>
                    <a:lnTo>
                      <a:pt x="209" y="51"/>
                    </a:lnTo>
                    <a:lnTo>
                      <a:pt x="194" y="64"/>
                    </a:lnTo>
                    <a:lnTo>
                      <a:pt x="181" y="76"/>
                    </a:lnTo>
                    <a:lnTo>
                      <a:pt x="166" y="89"/>
                    </a:lnTo>
                    <a:lnTo>
                      <a:pt x="153" y="104"/>
                    </a:lnTo>
                    <a:lnTo>
                      <a:pt x="140" y="120"/>
                    </a:lnTo>
                    <a:lnTo>
                      <a:pt x="128" y="137"/>
                    </a:lnTo>
                    <a:lnTo>
                      <a:pt x="115" y="154"/>
                    </a:lnTo>
                    <a:lnTo>
                      <a:pt x="104" y="173"/>
                    </a:lnTo>
                    <a:lnTo>
                      <a:pt x="93" y="193"/>
                    </a:lnTo>
                    <a:lnTo>
                      <a:pt x="83" y="213"/>
                    </a:lnTo>
                    <a:lnTo>
                      <a:pt x="73" y="234"/>
                    </a:lnTo>
                    <a:lnTo>
                      <a:pt x="63" y="256"/>
                    </a:lnTo>
                    <a:lnTo>
                      <a:pt x="54" y="279"/>
                    </a:lnTo>
                    <a:lnTo>
                      <a:pt x="47" y="302"/>
                    </a:lnTo>
                    <a:lnTo>
                      <a:pt x="39" y="327"/>
                    </a:lnTo>
                    <a:lnTo>
                      <a:pt x="32" y="351"/>
                    </a:lnTo>
                    <a:lnTo>
                      <a:pt x="26" y="377"/>
                    </a:lnTo>
                    <a:lnTo>
                      <a:pt x="20" y="403"/>
                    </a:lnTo>
                    <a:lnTo>
                      <a:pt x="16" y="430"/>
                    </a:lnTo>
                    <a:lnTo>
                      <a:pt x="11" y="457"/>
                    </a:lnTo>
                    <a:lnTo>
                      <a:pt x="8" y="486"/>
                    </a:lnTo>
                    <a:lnTo>
                      <a:pt x="6" y="514"/>
                    </a:lnTo>
                    <a:close/>
                    <a:moveTo>
                      <a:pt x="1217" y="982"/>
                    </a:moveTo>
                    <a:lnTo>
                      <a:pt x="298" y="908"/>
                    </a:lnTo>
                    <a:lnTo>
                      <a:pt x="293" y="907"/>
                    </a:lnTo>
                    <a:lnTo>
                      <a:pt x="288" y="906"/>
                    </a:lnTo>
                    <a:lnTo>
                      <a:pt x="284" y="902"/>
                    </a:lnTo>
                    <a:lnTo>
                      <a:pt x="280" y="899"/>
                    </a:lnTo>
                    <a:lnTo>
                      <a:pt x="272" y="892"/>
                    </a:lnTo>
                    <a:lnTo>
                      <a:pt x="266" y="886"/>
                    </a:lnTo>
                    <a:lnTo>
                      <a:pt x="257" y="876"/>
                    </a:lnTo>
                    <a:lnTo>
                      <a:pt x="250" y="863"/>
                    </a:lnTo>
                    <a:lnTo>
                      <a:pt x="242" y="850"/>
                    </a:lnTo>
                    <a:lnTo>
                      <a:pt x="235" y="834"/>
                    </a:lnTo>
                    <a:lnTo>
                      <a:pt x="229" y="818"/>
                    </a:lnTo>
                    <a:lnTo>
                      <a:pt x="222" y="800"/>
                    </a:lnTo>
                    <a:lnTo>
                      <a:pt x="216" y="781"/>
                    </a:lnTo>
                    <a:lnTo>
                      <a:pt x="211" y="760"/>
                    </a:lnTo>
                    <a:lnTo>
                      <a:pt x="206" y="739"/>
                    </a:lnTo>
                    <a:lnTo>
                      <a:pt x="202" y="715"/>
                    </a:lnTo>
                    <a:lnTo>
                      <a:pt x="199" y="691"/>
                    </a:lnTo>
                    <a:lnTo>
                      <a:pt x="196" y="665"/>
                    </a:lnTo>
                    <a:lnTo>
                      <a:pt x="195" y="640"/>
                    </a:lnTo>
                    <a:lnTo>
                      <a:pt x="195" y="612"/>
                    </a:lnTo>
                    <a:lnTo>
                      <a:pt x="195" y="583"/>
                    </a:lnTo>
                    <a:lnTo>
                      <a:pt x="198" y="554"/>
                    </a:lnTo>
                    <a:lnTo>
                      <a:pt x="200" y="529"/>
                    </a:lnTo>
                    <a:lnTo>
                      <a:pt x="203" y="490"/>
                    </a:lnTo>
                    <a:lnTo>
                      <a:pt x="209" y="455"/>
                    </a:lnTo>
                    <a:lnTo>
                      <a:pt x="216" y="420"/>
                    </a:lnTo>
                    <a:lnTo>
                      <a:pt x="224" y="388"/>
                    </a:lnTo>
                    <a:lnTo>
                      <a:pt x="234" y="358"/>
                    </a:lnTo>
                    <a:lnTo>
                      <a:pt x="244" y="330"/>
                    </a:lnTo>
                    <a:lnTo>
                      <a:pt x="255" y="305"/>
                    </a:lnTo>
                    <a:lnTo>
                      <a:pt x="266" y="282"/>
                    </a:lnTo>
                    <a:lnTo>
                      <a:pt x="279" y="262"/>
                    </a:lnTo>
                    <a:lnTo>
                      <a:pt x="291" y="244"/>
                    </a:lnTo>
                    <a:lnTo>
                      <a:pt x="303" y="229"/>
                    </a:lnTo>
                    <a:lnTo>
                      <a:pt x="314" y="216"/>
                    </a:lnTo>
                    <a:lnTo>
                      <a:pt x="325" y="207"/>
                    </a:lnTo>
                    <a:lnTo>
                      <a:pt x="336" y="200"/>
                    </a:lnTo>
                    <a:lnTo>
                      <a:pt x="341" y="197"/>
                    </a:lnTo>
                    <a:lnTo>
                      <a:pt x="346" y="196"/>
                    </a:lnTo>
                    <a:lnTo>
                      <a:pt x="351" y="195"/>
                    </a:lnTo>
                    <a:lnTo>
                      <a:pt x="355" y="195"/>
                    </a:lnTo>
                    <a:lnTo>
                      <a:pt x="365" y="196"/>
                    </a:lnTo>
                    <a:lnTo>
                      <a:pt x="394" y="198"/>
                    </a:lnTo>
                    <a:lnTo>
                      <a:pt x="439" y="202"/>
                    </a:lnTo>
                    <a:lnTo>
                      <a:pt x="498" y="206"/>
                    </a:lnTo>
                    <a:lnTo>
                      <a:pt x="568" y="213"/>
                    </a:lnTo>
                    <a:lnTo>
                      <a:pt x="646" y="219"/>
                    </a:lnTo>
                    <a:lnTo>
                      <a:pt x="729" y="225"/>
                    </a:lnTo>
                    <a:lnTo>
                      <a:pt x="814" y="232"/>
                    </a:lnTo>
                    <a:lnTo>
                      <a:pt x="900" y="239"/>
                    </a:lnTo>
                    <a:lnTo>
                      <a:pt x="983" y="245"/>
                    </a:lnTo>
                    <a:lnTo>
                      <a:pt x="1060" y="252"/>
                    </a:lnTo>
                    <a:lnTo>
                      <a:pt x="1130" y="257"/>
                    </a:lnTo>
                    <a:lnTo>
                      <a:pt x="1189" y="262"/>
                    </a:lnTo>
                    <a:lnTo>
                      <a:pt x="1233" y="265"/>
                    </a:lnTo>
                    <a:lnTo>
                      <a:pt x="1263" y="269"/>
                    </a:lnTo>
                    <a:lnTo>
                      <a:pt x="1273" y="269"/>
                    </a:lnTo>
                    <a:lnTo>
                      <a:pt x="1281" y="271"/>
                    </a:lnTo>
                    <a:lnTo>
                      <a:pt x="1289" y="275"/>
                    </a:lnTo>
                    <a:lnTo>
                      <a:pt x="1298" y="282"/>
                    </a:lnTo>
                    <a:lnTo>
                      <a:pt x="1307" y="291"/>
                    </a:lnTo>
                    <a:lnTo>
                      <a:pt x="1315" y="303"/>
                    </a:lnTo>
                    <a:lnTo>
                      <a:pt x="1323" y="317"/>
                    </a:lnTo>
                    <a:lnTo>
                      <a:pt x="1332" y="333"/>
                    </a:lnTo>
                    <a:lnTo>
                      <a:pt x="1340" y="351"/>
                    </a:lnTo>
                    <a:lnTo>
                      <a:pt x="1348" y="371"/>
                    </a:lnTo>
                    <a:lnTo>
                      <a:pt x="1354" y="393"/>
                    </a:lnTo>
                    <a:lnTo>
                      <a:pt x="1361" y="418"/>
                    </a:lnTo>
                    <a:lnTo>
                      <a:pt x="1366" y="444"/>
                    </a:lnTo>
                    <a:lnTo>
                      <a:pt x="1371" y="471"/>
                    </a:lnTo>
                    <a:lnTo>
                      <a:pt x="1374" y="500"/>
                    </a:lnTo>
                    <a:lnTo>
                      <a:pt x="1376" y="532"/>
                    </a:lnTo>
                    <a:lnTo>
                      <a:pt x="1376" y="564"/>
                    </a:lnTo>
                    <a:lnTo>
                      <a:pt x="1376" y="578"/>
                    </a:lnTo>
                    <a:lnTo>
                      <a:pt x="1376" y="593"/>
                    </a:lnTo>
                    <a:lnTo>
                      <a:pt x="1375" y="608"/>
                    </a:lnTo>
                    <a:lnTo>
                      <a:pt x="1374" y="623"/>
                    </a:lnTo>
                    <a:lnTo>
                      <a:pt x="1372" y="648"/>
                    </a:lnTo>
                    <a:lnTo>
                      <a:pt x="1370" y="677"/>
                    </a:lnTo>
                    <a:lnTo>
                      <a:pt x="1365" y="705"/>
                    </a:lnTo>
                    <a:lnTo>
                      <a:pt x="1361" y="733"/>
                    </a:lnTo>
                    <a:lnTo>
                      <a:pt x="1355" y="759"/>
                    </a:lnTo>
                    <a:lnTo>
                      <a:pt x="1349" y="783"/>
                    </a:lnTo>
                    <a:lnTo>
                      <a:pt x="1342" y="807"/>
                    </a:lnTo>
                    <a:lnTo>
                      <a:pt x="1334" y="829"/>
                    </a:lnTo>
                    <a:lnTo>
                      <a:pt x="1327" y="850"/>
                    </a:lnTo>
                    <a:lnTo>
                      <a:pt x="1318" y="869"/>
                    </a:lnTo>
                    <a:lnTo>
                      <a:pt x="1309" y="887"/>
                    </a:lnTo>
                    <a:lnTo>
                      <a:pt x="1300" y="904"/>
                    </a:lnTo>
                    <a:lnTo>
                      <a:pt x="1291" y="919"/>
                    </a:lnTo>
                    <a:lnTo>
                      <a:pt x="1281" y="934"/>
                    </a:lnTo>
                    <a:lnTo>
                      <a:pt x="1271" y="945"/>
                    </a:lnTo>
                    <a:lnTo>
                      <a:pt x="1262" y="956"/>
                    </a:lnTo>
                    <a:lnTo>
                      <a:pt x="1252" y="965"/>
                    </a:lnTo>
                    <a:lnTo>
                      <a:pt x="1246" y="970"/>
                    </a:lnTo>
                    <a:lnTo>
                      <a:pt x="1237" y="976"/>
                    </a:lnTo>
                    <a:lnTo>
                      <a:pt x="1231" y="978"/>
                    </a:lnTo>
                    <a:lnTo>
                      <a:pt x="1227" y="980"/>
                    </a:lnTo>
                    <a:lnTo>
                      <a:pt x="1222" y="982"/>
                    </a:lnTo>
                    <a:lnTo>
                      <a:pt x="1217" y="98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8" name="Freeform 60"/>
              <p:cNvSpPr>
                <a:spLocks/>
              </p:cNvSpPr>
              <p:nvPr/>
            </p:nvSpPr>
            <p:spPr bwMode="auto">
              <a:xfrm>
                <a:off x="2244" y="964"/>
                <a:ext cx="214" cy="160"/>
              </a:xfrm>
              <a:custGeom>
                <a:avLst/>
                <a:gdLst/>
                <a:ahLst/>
                <a:cxnLst>
                  <a:cxn ang="0">
                    <a:pos x="1496" y="113"/>
                  </a:cxn>
                  <a:cxn ang="0">
                    <a:pos x="1416" y="1124"/>
                  </a:cxn>
                  <a:cxn ang="0">
                    <a:pos x="0" y="1010"/>
                  </a:cxn>
                  <a:cxn ang="0">
                    <a:pos x="79" y="0"/>
                  </a:cxn>
                  <a:cxn ang="0">
                    <a:pos x="1496" y="113"/>
                  </a:cxn>
                </a:cxnLst>
                <a:rect l="0" t="0" r="r" b="b"/>
                <a:pathLst>
                  <a:path w="1496" h="1124">
                    <a:moveTo>
                      <a:pt x="1496" y="113"/>
                    </a:moveTo>
                    <a:lnTo>
                      <a:pt x="1416" y="1124"/>
                    </a:lnTo>
                    <a:lnTo>
                      <a:pt x="0" y="1010"/>
                    </a:lnTo>
                    <a:lnTo>
                      <a:pt x="79" y="0"/>
                    </a:lnTo>
                    <a:lnTo>
                      <a:pt x="1496" y="113"/>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7" name="Freeform 59"/>
              <p:cNvSpPr>
                <a:spLocks noEditPoints="1"/>
              </p:cNvSpPr>
              <p:nvPr/>
            </p:nvSpPr>
            <p:spPr bwMode="auto">
              <a:xfrm>
                <a:off x="2229" y="949"/>
                <a:ext cx="244" cy="190"/>
              </a:xfrm>
              <a:custGeom>
                <a:avLst/>
                <a:gdLst/>
                <a:ahLst/>
                <a:cxnLst>
                  <a:cxn ang="0">
                    <a:pos x="0" y="1205"/>
                  </a:cxn>
                  <a:cxn ang="0">
                    <a:pos x="1707" y="129"/>
                  </a:cxn>
                  <a:cxn ang="0">
                    <a:pos x="89" y="98"/>
                  </a:cxn>
                  <a:cxn ang="0">
                    <a:pos x="312" y="214"/>
                  </a:cxn>
                  <a:cxn ang="0">
                    <a:pos x="432" y="224"/>
                  </a:cxn>
                  <a:cxn ang="0">
                    <a:pos x="596" y="236"/>
                  </a:cxn>
                  <a:cxn ang="0">
                    <a:pos x="787" y="252"/>
                  </a:cxn>
                  <a:cxn ang="0">
                    <a:pos x="986" y="267"/>
                  </a:cxn>
                  <a:cxn ang="0">
                    <a:pos x="1176" y="283"/>
                  </a:cxn>
                  <a:cxn ang="0">
                    <a:pos x="1340" y="296"/>
                  </a:cxn>
                  <a:cxn ang="0">
                    <a:pos x="1460" y="305"/>
                  </a:cxn>
                  <a:cxn ang="0">
                    <a:pos x="1495" y="340"/>
                  </a:cxn>
                  <a:cxn ang="0">
                    <a:pos x="1489" y="424"/>
                  </a:cxn>
                  <a:cxn ang="0">
                    <a:pos x="1480" y="532"/>
                  </a:cxn>
                  <a:cxn ang="0">
                    <a:pos x="1470" y="654"/>
                  </a:cxn>
                  <a:cxn ang="0">
                    <a:pos x="1460" y="780"/>
                  </a:cxn>
                  <a:cxn ang="0">
                    <a:pos x="1451" y="901"/>
                  </a:cxn>
                  <a:cxn ang="0">
                    <a:pos x="1442" y="1008"/>
                  </a:cxn>
                  <a:cxn ang="0">
                    <a:pos x="1435" y="1094"/>
                  </a:cxn>
                  <a:cxn ang="0">
                    <a:pos x="1395" y="1122"/>
                  </a:cxn>
                  <a:cxn ang="0">
                    <a:pos x="1276" y="1112"/>
                  </a:cxn>
                  <a:cxn ang="0">
                    <a:pos x="1111" y="1098"/>
                  </a:cxn>
                  <a:cxn ang="0">
                    <a:pos x="921" y="1084"/>
                  </a:cxn>
                  <a:cxn ang="0">
                    <a:pos x="721" y="1067"/>
                  </a:cxn>
                  <a:cxn ang="0">
                    <a:pos x="531" y="1053"/>
                  </a:cxn>
                  <a:cxn ang="0">
                    <a:pos x="367" y="1039"/>
                  </a:cxn>
                  <a:cxn ang="0">
                    <a:pos x="248" y="1029"/>
                  </a:cxn>
                  <a:cxn ang="0">
                    <a:pos x="212" y="996"/>
                  </a:cxn>
                  <a:cxn ang="0">
                    <a:pos x="219" y="911"/>
                  </a:cxn>
                  <a:cxn ang="0">
                    <a:pos x="228" y="803"/>
                  </a:cxn>
                  <a:cxn ang="0">
                    <a:pos x="238" y="682"/>
                  </a:cxn>
                  <a:cxn ang="0">
                    <a:pos x="248" y="556"/>
                  </a:cxn>
                  <a:cxn ang="0">
                    <a:pos x="256" y="434"/>
                  </a:cxn>
                  <a:cxn ang="0">
                    <a:pos x="265" y="326"/>
                  </a:cxn>
                  <a:cxn ang="0">
                    <a:pos x="272" y="242"/>
                  </a:cxn>
                </a:cxnLst>
                <a:rect l="0" t="0" r="r" b="b"/>
                <a:pathLst>
                  <a:path w="1707" h="1335">
                    <a:moveTo>
                      <a:pt x="89" y="98"/>
                    </a:moveTo>
                    <a:lnTo>
                      <a:pt x="0" y="1205"/>
                    </a:lnTo>
                    <a:lnTo>
                      <a:pt x="1612" y="1335"/>
                    </a:lnTo>
                    <a:lnTo>
                      <a:pt x="1707" y="129"/>
                    </a:lnTo>
                    <a:lnTo>
                      <a:pt x="97" y="0"/>
                    </a:lnTo>
                    <a:lnTo>
                      <a:pt x="89" y="98"/>
                    </a:lnTo>
                    <a:close/>
                    <a:moveTo>
                      <a:pt x="274" y="211"/>
                    </a:moveTo>
                    <a:lnTo>
                      <a:pt x="312" y="214"/>
                    </a:lnTo>
                    <a:lnTo>
                      <a:pt x="365" y="218"/>
                    </a:lnTo>
                    <a:lnTo>
                      <a:pt x="432" y="224"/>
                    </a:lnTo>
                    <a:lnTo>
                      <a:pt x="509" y="230"/>
                    </a:lnTo>
                    <a:lnTo>
                      <a:pt x="596" y="236"/>
                    </a:lnTo>
                    <a:lnTo>
                      <a:pt x="689" y="244"/>
                    </a:lnTo>
                    <a:lnTo>
                      <a:pt x="787" y="252"/>
                    </a:lnTo>
                    <a:lnTo>
                      <a:pt x="886" y="260"/>
                    </a:lnTo>
                    <a:lnTo>
                      <a:pt x="986" y="267"/>
                    </a:lnTo>
                    <a:lnTo>
                      <a:pt x="1083" y="275"/>
                    </a:lnTo>
                    <a:lnTo>
                      <a:pt x="1176" y="283"/>
                    </a:lnTo>
                    <a:lnTo>
                      <a:pt x="1262" y="290"/>
                    </a:lnTo>
                    <a:lnTo>
                      <a:pt x="1340" y="296"/>
                    </a:lnTo>
                    <a:lnTo>
                      <a:pt x="1406" y="301"/>
                    </a:lnTo>
                    <a:lnTo>
                      <a:pt x="1460" y="305"/>
                    </a:lnTo>
                    <a:lnTo>
                      <a:pt x="1497" y="309"/>
                    </a:lnTo>
                    <a:lnTo>
                      <a:pt x="1495" y="340"/>
                    </a:lnTo>
                    <a:lnTo>
                      <a:pt x="1492" y="379"/>
                    </a:lnTo>
                    <a:lnTo>
                      <a:pt x="1489" y="424"/>
                    </a:lnTo>
                    <a:lnTo>
                      <a:pt x="1484" y="476"/>
                    </a:lnTo>
                    <a:lnTo>
                      <a:pt x="1480" y="532"/>
                    </a:lnTo>
                    <a:lnTo>
                      <a:pt x="1475" y="592"/>
                    </a:lnTo>
                    <a:lnTo>
                      <a:pt x="1470" y="654"/>
                    </a:lnTo>
                    <a:lnTo>
                      <a:pt x="1465" y="716"/>
                    </a:lnTo>
                    <a:lnTo>
                      <a:pt x="1460" y="780"/>
                    </a:lnTo>
                    <a:lnTo>
                      <a:pt x="1455" y="841"/>
                    </a:lnTo>
                    <a:lnTo>
                      <a:pt x="1451" y="901"/>
                    </a:lnTo>
                    <a:lnTo>
                      <a:pt x="1446" y="957"/>
                    </a:lnTo>
                    <a:lnTo>
                      <a:pt x="1442" y="1008"/>
                    </a:lnTo>
                    <a:lnTo>
                      <a:pt x="1439" y="1055"/>
                    </a:lnTo>
                    <a:lnTo>
                      <a:pt x="1435" y="1094"/>
                    </a:lnTo>
                    <a:lnTo>
                      <a:pt x="1433" y="1124"/>
                    </a:lnTo>
                    <a:lnTo>
                      <a:pt x="1395" y="1122"/>
                    </a:lnTo>
                    <a:lnTo>
                      <a:pt x="1342" y="1117"/>
                    </a:lnTo>
                    <a:lnTo>
                      <a:pt x="1276" y="1112"/>
                    </a:lnTo>
                    <a:lnTo>
                      <a:pt x="1198" y="1106"/>
                    </a:lnTo>
                    <a:lnTo>
                      <a:pt x="1111" y="1098"/>
                    </a:lnTo>
                    <a:lnTo>
                      <a:pt x="1018" y="1092"/>
                    </a:lnTo>
                    <a:lnTo>
                      <a:pt x="921" y="1084"/>
                    </a:lnTo>
                    <a:lnTo>
                      <a:pt x="821" y="1076"/>
                    </a:lnTo>
                    <a:lnTo>
                      <a:pt x="721" y="1067"/>
                    </a:lnTo>
                    <a:lnTo>
                      <a:pt x="625" y="1059"/>
                    </a:lnTo>
                    <a:lnTo>
                      <a:pt x="531" y="1053"/>
                    </a:lnTo>
                    <a:lnTo>
                      <a:pt x="445" y="1045"/>
                    </a:lnTo>
                    <a:lnTo>
                      <a:pt x="367" y="1039"/>
                    </a:lnTo>
                    <a:lnTo>
                      <a:pt x="301" y="1034"/>
                    </a:lnTo>
                    <a:lnTo>
                      <a:pt x="248" y="1029"/>
                    </a:lnTo>
                    <a:lnTo>
                      <a:pt x="210" y="1027"/>
                    </a:lnTo>
                    <a:lnTo>
                      <a:pt x="212" y="996"/>
                    </a:lnTo>
                    <a:lnTo>
                      <a:pt x="215" y="957"/>
                    </a:lnTo>
                    <a:lnTo>
                      <a:pt x="219" y="911"/>
                    </a:lnTo>
                    <a:lnTo>
                      <a:pt x="223" y="859"/>
                    </a:lnTo>
                    <a:lnTo>
                      <a:pt x="228" y="803"/>
                    </a:lnTo>
                    <a:lnTo>
                      <a:pt x="232" y="743"/>
                    </a:lnTo>
                    <a:lnTo>
                      <a:pt x="238" y="682"/>
                    </a:lnTo>
                    <a:lnTo>
                      <a:pt x="242" y="618"/>
                    </a:lnTo>
                    <a:lnTo>
                      <a:pt x="248" y="556"/>
                    </a:lnTo>
                    <a:lnTo>
                      <a:pt x="252" y="494"/>
                    </a:lnTo>
                    <a:lnTo>
                      <a:pt x="256" y="434"/>
                    </a:lnTo>
                    <a:lnTo>
                      <a:pt x="261" y="378"/>
                    </a:lnTo>
                    <a:lnTo>
                      <a:pt x="265" y="326"/>
                    </a:lnTo>
                    <a:lnTo>
                      <a:pt x="269" y="281"/>
                    </a:lnTo>
                    <a:lnTo>
                      <a:pt x="272" y="242"/>
                    </a:lnTo>
                    <a:lnTo>
                      <a:pt x="274" y="21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6" name="Freeform 58"/>
              <p:cNvSpPr>
                <a:spLocks/>
              </p:cNvSpPr>
              <p:nvPr/>
            </p:nvSpPr>
            <p:spPr bwMode="auto">
              <a:xfrm>
                <a:off x="975" y="901"/>
                <a:ext cx="175" cy="168"/>
              </a:xfrm>
              <a:custGeom>
                <a:avLst/>
                <a:gdLst/>
                <a:ahLst/>
                <a:cxnLst>
                  <a:cxn ang="0">
                    <a:pos x="256" y="0"/>
                  </a:cxn>
                  <a:cxn ang="0">
                    <a:pos x="322" y="5"/>
                  </a:cxn>
                  <a:cxn ang="0">
                    <a:pos x="436" y="16"/>
                  </a:cxn>
                  <a:cxn ang="0">
                    <a:pos x="577" y="33"/>
                  </a:cxn>
                  <a:cxn ang="0">
                    <a:pos x="671" y="47"/>
                  </a:cxn>
                  <a:cxn ang="0">
                    <a:pos x="709" y="58"/>
                  </a:cxn>
                  <a:cxn ang="0">
                    <a:pos x="746" y="74"/>
                  </a:cxn>
                  <a:cxn ang="0">
                    <a:pos x="781" y="92"/>
                  </a:cxn>
                  <a:cxn ang="0">
                    <a:pos x="813" y="114"/>
                  </a:cxn>
                  <a:cxn ang="0">
                    <a:pos x="843" y="137"/>
                  </a:cxn>
                  <a:cxn ang="0">
                    <a:pos x="869" y="163"/>
                  </a:cxn>
                  <a:cxn ang="0">
                    <a:pos x="890" y="190"/>
                  </a:cxn>
                  <a:cxn ang="0">
                    <a:pos x="904" y="216"/>
                  </a:cxn>
                  <a:cxn ang="0">
                    <a:pos x="913" y="243"/>
                  </a:cxn>
                  <a:cxn ang="0">
                    <a:pos x="914" y="269"/>
                  </a:cxn>
                  <a:cxn ang="0">
                    <a:pos x="907" y="292"/>
                  </a:cxn>
                  <a:cxn ang="0">
                    <a:pos x="891" y="313"/>
                  </a:cxn>
                  <a:cxn ang="0">
                    <a:pos x="864" y="332"/>
                  </a:cxn>
                  <a:cxn ang="0">
                    <a:pos x="828" y="347"/>
                  </a:cxn>
                  <a:cxn ang="0">
                    <a:pos x="780" y="357"/>
                  </a:cxn>
                  <a:cxn ang="0">
                    <a:pos x="701" y="364"/>
                  </a:cxn>
                  <a:cxn ang="0">
                    <a:pos x="664" y="370"/>
                  </a:cxn>
                  <a:cxn ang="0">
                    <a:pos x="659" y="372"/>
                  </a:cxn>
                  <a:cxn ang="0">
                    <a:pos x="680" y="374"/>
                  </a:cxn>
                  <a:cxn ang="0">
                    <a:pos x="747" y="373"/>
                  </a:cxn>
                  <a:cxn ang="0">
                    <a:pos x="843" y="369"/>
                  </a:cxn>
                  <a:cxn ang="0">
                    <a:pos x="953" y="362"/>
                  </a:cxn>
                  <a:cxn ang="0">
                    <a:pos x="1060" y="353"/>
                  </a:cxn>
                  <a:cxn ang="0">
                    <a:pos x="1146" y="342"/>
                  </a:cxn>
                  <a:cxn ang="0">
                    <a:pos x="1188" y="337"/>
                  </a:cxn>
                  <a:cxn ang="0">
                    <a:pos x="1206" y="353"/>
                  </a:cxn>
                  <a:cxn ang="0">
                    <a:pos x="1216" y="391"/>
                  </a:cxn>
                  <a:cxn ang="0">
                    <a:pos x="1219" y="446"/>
                  </a:cxn>
                  <a:cxn ang="0">
                    <a:pos x="1214" y="514"/>
                  </a:cxn>
                  <a:cxn ang="0">
                    <a:pos x="1202" y="591"/>
                  </a:cxn>
                  <a:cxn ang="0">
                    <a:pos x="1182" y="675"/>
                  </a:cxn>
                  <a:cxn ang="0">
                    <a:pos x="1155" y="762"/>
                  </a:cxn>
                  <a:cxn ang="0">
                    <a:pos x="1121" y="850"/>
                  </a:cxn>
                  <a:cxn ang="0">
                    <a:pos x="1079" y="933"/>
                  </a:cxn>
                  <a:cxn ang="0">
                    <a:pos x="1031" y="1009"/>
                  </a:cxn>
                  <a:cxn ang="0">
                    <a:pos x="974" y="1074"/>
                  </a:cxn>
                  <a:cxn ang="0">
                    <a:pos x="911" y="1125"/>
                  </a:cxn>
                  <a:cxn ang="0">
                    <a:pos x="841" y="1160"/>
                  </a:cxn>
                  <a:cxn ang="0">
                    <a:pos x="765" y="1172"/>
                  </a:cxn>
                  <a:cxn ang="0">
                    <a:pos x="680" y="1161"/>
                  </a:cxn>
                  <a:cxn ang="0">
                    <a:pos x="591" y="1125"/>
                  </a:cxn>
                  <a:cxn ang="0">
                    <a:pos x="507" y="1086"/>
                  </a:cxn>
                  <a:cxn ang="0">
                    <a:pos x="432" y="1047"/>
                  </a:cxn>
                  <a:cxn ang="0">
                    <a:pos x="363" y="1009"/>
                  </a:cxn>
                  <a:cxn ang="0">
                    <a:pos x="302" y="973"/>
                  </a:cxn>
                  <a:cxn ang="0">
                    <a:pos x="247" y="937"/>
                  </a:cxn>
                  <a:cxn ang="0">
                    <a:pos x="176" y="887"/>
                  </a:cxn>
                  <a:cxn ang="0">
                    <a:pos x="103" y="828"/>
                  </a:cxn>
                  <a:cxn ang="0">
                    <a:pos x="50" y="779"/>
                  </a:cxn>
                  <a:cxn ang="0">
                    <a:pos x="8" y="733"/>
                  </a:cxn>
                  <a:cxn ang="0">
                    <a:pos x="247" y="0"/>
                  </a:cxn>
                </a:cxnLst>
                <a:rect l="0" t="0" r="r" b="b"/>
                <a:pathLst>
                  <a:path w="1219" h="1172">
                    <a:moveTo>
                      <a:pt x="247" y="0"/>
                    </a:moveTo>
                    <a:lnTo>
                      <a:pt x="256" y="0"/>
                    </a:lnTo>
                    <a:lnTo>
                      <a:pt x="281" y="2"/>
                    </a:lnTo>
                    <a:lnTo>
                      <a:pt x="322" y="5"/>
                    </a:lnTo>
                    <a:lnTo>
                      <a:pt x="374" y="9"/>
                    </a:lnTo>
                    <a:lnTo>
                      <a:pt x="436" y="16"/>
                    </a:lnTo>
                    <a:lnTo>
                      <a:pt x="505" y="23"/>
                    </a:lnTo>
                    <a:lnTo>
                      <a:pt x="577" y="33"/>
                    </a:lnTo>
                    <a:lnTo>
                      <a:pt x="653" y="44"/>
                    </a:lnTo>
                    <a:lnTo>
                      <a:pt x="671" y="47"/>
                    </a:lnTo>
                    <a:lnTo>
                      <a:pt x="690" y="51"/>
                    </a:lnTo>
                    <a:lnTo>
                      <a:pt x="709" y="58"/>
                    </a:lnTo>
                    <a:lnTo>
                      <a:pt x="727" y="65"/>
                    </a:lnTo>
                    <a:lnTo>
                      <a:pt x="746" y="74"/>
                    </a:lnTo>
                    <a:lnTo>
                      <a:pt x="764" y="83"/>
                    </a:lnTo>
                    <a:lnTo>
                      <a:pt x="781" y="92"/>
                    </a:lnTo>
                    <a:lnTo>
                      <a:pt x="798" y="103"/>
                    </a:lnTo>
                    <a:lnTo>
                      <a:pt x="813" y="114"/>
                    </a:lnTo>
                    <a:lnTo>
                      <a:pt x="829" y="125"/>
                    </a:lnTo>
                    <a:lnTo>
                      <a:pt x="843" y="137"/>
                    </a:lnTo>
                    <a:lnTo>
                      <a:pt x="857" y="151"/>
                    </a:lnTo>
                    <a:lnTo>
                      <a:pt x="869" y="163"/>
                    </a:lnTo>
                    <a:lnTo>
                      <a:pt x="880" y="176"/>
                    </a:lnTo>
                    <a:lnTo>
                      <a:pt x="890" y="190"/>
                    </a:lnTo>
                    <a:lnTo>
                      <a:pt x="898" y="203"/>
                    </a:lnTo>
                    <a:lnTo>
                      <a:pt x="904" y="216"/>
                    </a:lnTo>
                    <a:lnTo>
                      <a:pt x="910" y="230"/>
                    </a:lnTo>
                    <a:lnTo>
                      <a:pt x="913" y="243"/>
                    </a:lnTo>
                    <a:lnTo>
                      <a:pt x="914" y="255"/>
                    </a:lnTo>
                    <a:lnTo>
                      <a:pt x="914" y="269"/>
                    </a:lnTo>
                    <a:lnTo>
                      <a:pt x="911" y="280"/>
                    </a:lnTo>
                    <a:lnTo>
                      <a:pt x="907" y="292"/>
                    </a:lnTo>
                    <a:lnTo>
                      <a:pt x="900" y="303"/>
                    </a:lnTo>
                    <a:lnTo>
                      <a:pt x="891" y="313"/>
                    </a:lnTo>
                    <a:lnTo>
                      <a:pt x="879" y="323"/>
                    </a:lnTo>
                    <a:lnTo>
                      <a:pt x="864" y="332"/>
                    </a:lnTo>
                    <a:lnTo>
                      <a:pt x="848" y="340"/>
                    </a:lnTo>
                    <a:lnTo>
                      <a:pt x="828" y="347"/>
                    </a:lnTo>
                    <a:lnTo>
                      <a:pt x="806" y="352"/>
                    </a:lnTo>
                    <a:lnTo>
                      <a:pt x="780" y="357"/>
                    </a:lnTo>
                    <a:lnTo>
                      <a:pt x="751" y="360"/>
                    </a:lnTo>
                    <a:lnTo>
                      <a:pt x="701" y="364"/>
                    </a:lnTo>
                    <a:lnTo>
                      <a:pt x="671" y="369"/>
                    </a:lnTo>
                    <a:lnTo>
                      <a:pt x="664" y="370"/>
                    </a:lnTo>
                    <a:lnTo>
                      <a:pt x="659" y="371"/>
                    </a:lnTo>
                    <a:lnTo>
                      <a:pt x="659" y="372"/>
                    </a:lnTo>
                    <a:lnTo>
                      <a:pt x="664" y="373"/>
                    </a:lnTo>
                    <a:lnTo>
                      <a:pt x="680" y="374"/>
                    </a:lnTo>
                    <a:lnTo>
                      <a:pt x="709" y="374"/>
                    </a:lnTo>
                    <a:lnTo>
                      <a:pt x="747" y="373"/>
                    </a:lnTo>
                    <a:lnTo>
                      <a:pt x="792" y="371"/>
                    </a:lnTo>
                    <a:lnTo>
                      <a:pt x="843" y="369"/>
                    </a:lnTo>
                    <a:lnTo>
                      <a:pt x="898" y="367"/>
                    </a:lnTo>
                    <a:lnTo>
                      <a:pt x="953" y="362"/>
                    </a:lnTo>
                    <a:lnTo>
                      <a:pt x="1009" y="358"/>
                    </a:lnTo>
                    <a:lnTo>
                      <a:pt x="1060" y="353"/>
                    </a:lnTo>
                    <a:lnTo>
                      <a:pt x="1106" y="348"/>
                    </a:lnTo>
                    <a:lnTo>
                      <a:pt x="1146" y="342"/>
                    </a:lnTo>
                    <a:lnTo>
                      <a:pt x="1177" y="337"/>
                    </a:lnTo>
                    <a:lnTo>
                      <a:pt x="1188" y="337"/>
                    </a:lnTo>
                    <a:lnTo>
                      <a:pt x="1198" y="342"/>
                    </a:lnTo>
                    <a:lnTo>
                      <a:pt x="1206" y="353"/>
                    </a:lnTo>
                    <a:lnTo>
                      <a:pt x="1213" y="370"/>
                    </a:lnTo>
                    <a:lnTo>
                      <a:pt x="1216" y="391"/>
                    </a:lnTo>
                    <a:lnTo>
                      <a:pt x="1218" y="417"/>
                    </a:lnTo>
                    <a:lnTo>
                      <a:pt x="1219" y="446"/>
                    </a:lnTo>
                    <a:lnTo>
                      <a:pt x="1217" y="478"/>
                    </a:lnTo>
                    <a:lnTo>
                      <a:pt x="1214" y="514"/>
                    </a:lnTo>
                    <a:lnTo>
                      <a:pt x="1208" y="550"/>
                    </a:lnTo>
                    <a:lnTo>
                      <a:pt x="1202" y="591"/>
                    </a:lnTo>
                    <a:lnTo>
                      <a:pt x="1193" y="633"/>
                    </a:lnTo>
                    <a:lnTo>
                      <a:pt x="1182" y="675"/>
                    </a:lnTo>
                    <a:lnTo>
                      <a:pt x="1169" y="719"/>
                    </a:lnTo>
                    <a:lnTo>
                      <a:pt x="1155" y="762"/>
                    </a:lnTo>
                    <a:lnTo>
                      <a:pt x="1138" y="807"/>
                    </a:lnTo>
                    <a:lnTo>
                      <a:pt x="1121" y="850"/>
                    </a:lnTo>
                    <a:lnTo>
                      <a:pt x="1101" y="892"/>
                    </a:lnTo>
                    <a:lnTo>
                      <a:pt x="1079" y="933"/>
                    </a:lnTo>
                    <a:lnTo>
                      <a:pt x="1055" y="972"/>
                    </a:lnTo>
                    <a:lnTo>
                      <a:pt x="1031" y="1009"/>
                    </a:lnTo>
                    <a:lnTo>
                      <a:pt x="1003" y="1043"/>
                    </a:lnTo>
                    <a:lnTo>
                      <a:pt x="974" y="1074"/>
                    </a:lnTo>
                    <a:lnTo>
                      <a:pt x="944" y="1102"/>
                    </a:lnTo>
                    <a:lnTo>
                      <a:pt x="911" y="1125"/>
                    </a:lnTo>
                    <a:lnTo>
                      <a:pt x="877" y="1145"/>
                    </a:lnTo>
                    <a:lnTo>
                      <a:pt x="841" y="1160"/>
                    </a:lnTo>
                    <a:lnTo>
                      <a:pt x="803" y="1169"/>
                    </a:lnTo>
                    <a:lnTo>
                      <a:pt x="765" y="1172"/>
                    </a:lnTo>
                    <a:lnTo>
                      <a:pt x="722" y="1170"/>
                    </a:lnTo>
                    <a:lnTo>
                      <a:pt x="680" y="1161"/>
                    </a:lnTo>
                    <a:lnTo>
                      <a:pt x="636" y="1144"/>
                    </a:lnTo>
                    <a:lnTo>
                      <a:pt x="591" y="1125"/>
                    </a:lnTo>
                    <a:lnTo>
                      <a:pt x="548" y="1105"/>
                    </a:lnTo>
                    <a:lnTo>
                      <a:pt x="507" y="1086"/>
                    </a:lnTo>
                    <a:lnTo>
                      <a:pt x="469" y="1066"/>
                    </a:lnTo>
                    <a:lnTo>
                      <a:pt x="432" y="1047"/>
                    </a:lnTo>
                    <a:lnTo>
                      <a:pt x="396" y="1028"/>
                    </a:lnTo>
                    <a:lnTo>
                      <a:pt x="363" y="1009"/>
                    </a:lnTo>
                    <a:lnTo>
                      <a:pt x="332" y="990"/>
                    </a:lnTo>
                    <a:lnTo>
                      <a:pt x="302" y="973"/>
                    </a:lnTo>
                    <a:lnTo>
                      <a:pt x="273" y="954"/>
                    </a:lnTo>
                    <a:lnTo>
                      <a:pt x="247" y="937"/>
                    </a:lnTo>
                    <a:lnTo>
                      <a:pt x="221" y="919"/>
                    </a:lnTo>
                    <a:lnTo>
                      <a:pt x="176" y="887"/>
                    </a:lnTo>
                    <a:lnTo>
                      <a:pt x="136" y="856"/>
                    </a:lnTo>
                    <a:lnTo>
                      <a:pt x="103" y="828"/>
                    </a:lnTo>
                    <a:lnTo>
                      <a:pt x="74" y="802"/>
                    </a:lnTo>
                    <a:lnTo>
                      <a:pt x="50" y="779"/>
                    </a:lnTo>
                    <a:lnTo>
                      <a:pt x="32" y="760"/>
                    </a:lnTo>
                    <a:lnTo>
                      <a:pt x="8" y="733"/>
                    </a:lnTo>
                    <a:lnTo>
                      <a:pt x="0" y="724"/>
                    </a:lnTo>
                    <a:lnTo>
                      <a:pt x="247" y="0"/>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5" name="Freeform 57"/>
              <p:cNvSpPr>
                <a:spLocks noEditPoints="1"/>
              </p:cNvSpPr>
              <p:nvPr/>
            </p:nvSpPr>
            <p:spPr bwMode="auto">
              <a:xfrm>
                <a:off x="960" y="886"/>
                <a:ext cx="203" cy="197"/>
              </a:xfrm>
              <a:custGeom>
                <a:avLst/>
                <a:gdLst/>
                <a:ahLst/>
                <a:cxnLst>
                  <a:cxn ang="0">
                    <a:pos x="66" y="931"/>
                  </a:cxn>
                  <a:cxn ang="0">
                    <a:pos x="222" y="1069"/>
                  </a:cxn>
                  <a:cxn ang="0">
                    <a:pos x="387" y="1179"/>
                  </a:cxn>
                  <a:cxn ang="0">
                    <a:pos x="571" y="1279"/>
                  </a:cxn>
                  <a:cxn ang="0">
                    <a:pos x="736" y="1353"/>
                  </a:cxn>
                  <a:cxn ang="0">
                    <a:pos x="817" y="1373"/>
                  </a:cxn>
                  <a:cxn ang="0">
                    <a:pos x="896" y="1375"/>
                  </a:cxn>
                  <a:cxn ang="0">
                    <a:pos x="973" y="1360"/>
                  </a:cxn>
                  <a:cxn ang="0">
                    <a:pos x="1047" y="1328"/>
                  </a:cxn>
                  <a:cxn ang="0">
                    <a:pos x="1117" y="1280"/>
                  </a:cxn>
                  <a:cxn ang="0">
                    <a:pos x="1182" y="1215"/>
                  </a:cxn>
                  <a:cxn ang="0">
                    <a:pos x="1266" y="1094"/>
                  </a:cxn>
                  <a:cxn ang="0">
                    <a:pos x="1334" y="953"/>
                  </a:cxn>
                  <a:cxn ang="0">
                    <a:pos x="1384" y="805"/>
                  </a:cxn>
                  <a:cxn ang="0">
                    <a:pos x="1414" y="660"/>
                  </a:cxn>
                  <a:cxn ang="0">
                    <a:pos x="1423" y="532"/>
                  </a:cxn>
                  <a:cxn ang="0">
                    <a:pos x="1407" y="433"/>
                  </a:cxn>
                  <a:cxn ang="0">
                    <a:pos x="1375" y="380"/>
                  </a:cxn>
                  <a:cxn ang="0">
                    <a:pos x="1335" y="354"/>
                  </a:cxn>
                  <a:cxn ang="0">
                    <a:pos x="1290" y="343"/>
                  </a:cxn>
                  <a:cxn ang="0">
                    <a:pos x="1202" y="357"/>
                  </a:cxn>
                  <a:cxn ang="0">
                    <a:pos x="1113" y="322"/>
                  </a:cxn>
                  <a:cxn ang="0">
                    <a:pos x="1089" y="261"/>
                  </a:cxn>
                  <a:cxn ang="0">
                    <a:pos x="1016" y="172"/>
                  </a:cxn>
                  <a:cxn ang="0">
                    <a:pos x="888" y="88"/>
                  </a:cxn>
                  <a:cxn ang="0">
                    <a:pos x="358" y="8"/>
                  </a:cxn>
                  <a:cxn ang="0">
                    <a:pos x="874" y="366"/>
                  </a:cxn>
                  <a:cxn ang="0">
                    <a:pos x="754" y="380"/>
                  </a:cxn>
                  <a:cxn ang="0">
                    <a:pos x="705" y="400"/>
                  </a:cxn>
                  <a:cxn ang="0">
                    <a:pos x="676" y="442"/>
                  </a:cxn>
                  <a:cxn ang="0">
                    <a:pos x="716" y="558"/>
                  </a:cxn>
                  <a:cxn ang="0">
                    <a:pos x="780" y="575"/>
                  </a:cxn>
                  <a:cxn ang="0">
                    <a:pos x="965" y="577"/>
                  </a:cxn>
                  <a:cxn ang="0">
                    <a:pos x="1227" y="550"/>
                  </a:cxn>
                  <a:cxn ang="0">
                    <a:pos x="1205" y="709"/>
                  </a:cxn>
                  <a:cxn ang="0">
                    <a:pos x="1141" y="910"/>
                  </a:cxn>
                  <a:cxn ang="0">
                    <a:pos x="1069" y="1043"/>
                  </a:cxn>
                  <a:cxn ang="0">
                    <a:pos x="1005" y="1119"/>
                  </a:cxn>
                  <a:cxn ang="0">
                    <a:pos x="938" y="1164"/>
                  </a:cxn>
                  <a:cxn ang="0">
                    <a:pos x="869" y="1180"/>
                  </a:cxn>
                  <a:cxn ang="0">
                    <a:pos x="796" y="1167"/>
                  </a:cxn>
                  <a:cxn ang="0">
                    <a:pos x="561" y="1054"/>
                  </a:cxn>
                  <a:cxn ang="0">
                    <a:pos x="365" y="932"/>
                  </a:cxn>
                  <a:cxn ang="0">
                    <a:pos x="246" y="836"/>
                  </a:cxn>
                  <a:cxn ang="0">
                    <a:pos x="285" y="612"/>
                  </a:cxn>
                  <a:cxn ang="0">
                    <a:pos x="420" y="211"/>
                  </a:cxn>
                  <a:cxn ang="0">
                    <a:pos x="671" y="238"/>
                  </a:cxn>
                  <a:cxn ang="0">
                    <a:pos x="775" y="253"/>
                  </a:cxn>
                  <a:cxn ang="0">
                    <a:pos x="844" y="286"/>
                  </a:cxn>
                  <a:cxn ang="0">
                    <a:pos x="908" y="341"/>
                  </a:cxn>
                  <a:cxn ang="0">
                    <a:pos x="1302" y="538"/>
                  </a:cxn>
                </a:cxnLst>
                <a:rect l="0" t="0" r="r" b="b"/>
                <a:pathLst>
                  <a:path w="1423" h="1376">
                    <a:moveTo>
                      <a:pt x="286" y="0"/>
                    </a:moveTo>
                    <a:lnTo>
                      <a:pt x="0" y="846"/>
                    </a:lnTo>
                    <a:lnTo>
                      <a:pt x="29" y="887"/>
                    </a:lnTo>
                    <a:lnTo>
                      <a:pt x="39" y="900"/>
                    </a:lnTo>
                    <a:lnTo>
                      <a:pt x="66" y="931"/>
                    </a:lnTo>
                    <a:lnTo>
                      <a:pt x="86" y="953"/>
                    </a:lnTo>
                    <a:lnTo>
                      <a:pt x="112" y="977"/>
                    </a:lnTo>
                    <a:lnTo>
                      <a:pt x="143" y="1005"/>
                    </a:lnTo>
                    <a:lnTo>
                      <a:pt x="180" y="1035"/>
                    </a:lnTo>
                    <a:lnTo>
                      <a:pt x="222" y="1069"/>
                    </a:lnTo>
                    <a:lnTo>
                      <a:pt x="271" y="1103"/>
                    </a:lnTo>
                    <a:lnTo>
                      <a:pt x="297" y="1122"/>
                    </a:lnTo>
                    <a:lnTo>
                      <a:pt x="325" y="1140"/>
                    </a:lnTo>
                    <a:lnTo>
                      <a:pt x="355" y="1160"/>
                    </a:lnTo>
                    <a:lnTo>
                      <a:pt x="387" y="1179"/>
                    </a:lnTo>
                    <a:lnTo>
                      <a:pt x="420" y="1199"/>
                    </a:lnTo>
                    <a:lnTo>
                      <a:pt x="455" y="1218"/>
                    </a:lnTo>
                    <a:lnTo>
                      <a:pt x="492" y="1238"/>
                    </a:lnTo>
                    <a:lnTo>
                      <a:pt x="530" y="1259"/>
                    </a:lnTo>
                    <a:lnTo>
                      <a:pt x="571" y="1279"/>
                    </a:lnTo>
                    <a:lnTo>
                      <a:pt x="613" y="1299"/>
                    </a:lnTo>
                    <a:lnTo>
                      <a:pt x="658" y="1319"/>
                    </a:lnTo>
                    <a:lnTo>
                      <a:pt x="704" y="1340"/>
                    </a:lnTo>
                    <a:lnTo>
                      <a:pt x="721" y="1347"/>
                    </a:lnTo>
                    <a:lnTo>
                      <a:pt x="736" y="1353"/>
                    </a:lnTo>
                    <a:lnTo>
                      <a:pt x="753" y="1358"/>
                    </a:lnTo>
                    <a:lnTo>
                      <a:pt x="768" y="1363"/>
                    </a:lnTo>
                    <a:lnTo>
                      <a:pt x="785" y="1367"/>
                    </a:lnTo>
                    <a:lnTo>
                      <a:pt x="802" y="1371"/>
                    </a:lnTo>
                    <a:lnTo>
                      <a:pt x="817" y="1373"/>
                    </a:lnTo>
                    <a:lnTo>
                      <a:pt x="833" y="1374"/>
                    </a:lnTo>
                    <a:lnTo>
                      <a:pt x="849" y="1376"/>
                    </a:lnTo>
                    <a:lnTo>
                      <a:pt x="865" y="1376"/>
                    </a:lnTo>
                    <a:lnTo>
                      <a:pt x="881" y="1376"/>
                    </a:lnTo>
                    <a:lnTo>
                      <a:pt x="896" y="1375"/>
                    </a:lnTo>
                    <a:lnTo>
                      <a:pt x="912" y="1373"/>
                    </a:lnTo>
                    <a:lnTo>
                      <a:pt x="927" y="1371"/>
                    </a:lnTo>
                    <a:lnTo>
                      <a:pt x="943" y="1368"/>
                    </a:lnTo>
                    <a:lnTo>
                      <a:pt x="958" y="1364"/>
                    </a:lnTo>
                    <a:lnTo>
                      <a:pt x="973" y="1360"/>
                    </a:lnTo>
                    <a:lnTo>
                      <a:pt x="988" y="1355"/>
                    </a:lnTo>
                    <a:lnTo>
                      <a:pt x="1003" y="1349"/>
                    </a:lnTo>
                    <a:lnTo>
                      <a:pt x="1018" y="1343"/>
                    </a:lnTo>
                    <a:lnTo>
                      <a:pt x="1032" y="1336"/>
                    </a:lnTo>
                    <a:lnTo>
                      <a:pt x="1047" y="1328"/>
                    </a:lnTo>
                    <a:lnTo>
                      <a:pt x="1061" y="1320"/>
                    </a:lnTo>
                    <a:lnTo>
                      <a:pt x="1076" y="1311"/>
                    </a:lnTo>
                    <a:lnTo>
                      <a:pt x="1089" y="1301"/>
                    </a:lnTo>
                    <a:lnTo>
                      <a:pt x="1103" y="1291"/>
                    </a:lnTo>
                    <a:lnTo>
                      <a:pt x="1117" y="1280"/>
                    </a:lnTo>
                    <a:lnTo>
                      <a:pt x="1130" y="1268"/>
                    </a:lnTo>
                    <a:lnTo>
                      <a:pt x="1143" y="1256"/>
                    </a:lnTo>
                    <a:lnTo>
                      <a:pt x="1157" y="1244"/>
                    </a:lnTo>
                    <a:lnTo>
                      <a:pt x="1169" y="1229"/>
                    </a:lnTo>
                    <a:lnTo>
                      <a:pt x="1182" y="1215"/>
                    </a:lnTo>
                    <a:lnTo>
                      <a:pt x="1200" y="1193"/>
                    </a:lnTo>
                    <a:lnTo>
                      <a:pt x="1218" y="1170"/>
                    </a:lnTo>
                    <a:lnTo>
                      <a:pt x="1234" y="1145"/>
                    </a:lnTo>
                    <a:lnTo>
                      <a:pt x="1251" y="1120"/>
                    </a:lnTo>
                    <a:lnTo>
                      <a:pt x="1266" y="1094"/>
                    </a:lnTo>
                    <a:lnTo>
                      <a:pt x="1281" y="1068"/>
                    </a:lnTo>
                    <a:lnTo>
                      <a:pt x="1295" y="1040"/>
                    </a:lnTo>
                    <a:lnTo>
                      <a:pt x="1310" y="1011"/>
                    </a:lnTo>
                    <a:lnTo>
                      <a:pt x="1322" y="983"/>
                    </a:lnTo>
                    <a:lnTo>
                      <a:pt x="1334" y="953"/>
                    </a:lnTo>
                    <a:lnTo>
                      <a:pt x="1346" y="924"/>
                    </a:lnTo>
                    <a:lnTo>
                      <a:pt x="1356" y="894"/>
                    </a:lnTo>
                    <a:lnTo>
                      <a:pt x="1366" y="864"/>
                    </a:lnTo>
                    <a:lnTo>
                      <a:pt x="1376" y="834"/>
                    </a:lnTo>
                    <a:lnTo>
                      <a:pt x="1384" y="805"/>
                    </a:lnTo>
                    <a:lnTo>
                      <a:pt x="1392" y="775"/>
                    </a:lnTo>
                    <a:lnTo>
                      <a:pt x="1398" y="744"/>
                    </a:lnTo>
                    <a:lnTo>
                      <a:pt x="1405" y="716"/>
                    </a:lnTo>
                    <a:lnTo>
                      <a:pt x="1410" y="688"/>
                    </a:lnTo>
                    <a:lnTo>
                      <a:pt x="1414" y="660"/>
                    </a:lnTo>
                    <a:lnTo>
                      <a:pt x="1417" y="632"/>
                    </a:lnTo>
                    <a:lnTo>
                      <a:pt x="1421" y="605"/>
                    </a:lnTo>
                    <a:lnTo>
                      <a:pt x="1422" y="580"/>
                    </a:lnTo>
                    <a:lnTo>
                      <a:pt x="1423" y="555"/>
                    </a:lnTo>
                    <a:lnTo>
                      <a:pt x="1423" y="532"/>
                    </a:lnTo>
                    <a:lnTo>
                      <a:pt x="1422" y="509"/>
                    </a:lnTo>
                    <a:lnTo>
                      <a:pt x="1420" y="488"/>
                    </a:lnTo>
                    <a:lnTo>
                      <a:pt x="1416" y="468"/>
                    </a:lnTo>
                    <a:lnTo>
                      <a:pt x="1412" y="449"/>
                    </a:lnTo>
                    <a:lnTo>
                      <a:pt x="1407" y="433"/>
                    </a:lnTo>
                    <a:lnTo>
                      <a:pt x="1401" y="418"/>
                    </a:lnTo>
                    <a:lnTo>
                      <a:pt x="1394" y="404"/>
                    </a:lnTo>
                    <a:lnTo>
                      <a:pt x="1388" y="396"/>
                    </a:lnTo>
                    <a:lnTo>
                      <a:pt x="1382" y="388"/>
                    </a:lnTo>
                    <a:lnTo>
                      <a:pt x="1375" y="380"/>
                    </a:lnTo>
                    <a:lnTo>
                      <a:pt x="1369" y="374"/>
                    </a:lnTo>
                    <a:lnTo>
                      <a:pt x="1361" y="368"/>
                    </a:lnTo>
                    <a:lnTo>
                      <a:pt x="1353" y="362"/>
                    </a:lnTo>
                    <a:lnTo>
                      <a:pt x="1344" y="357"/>
                    </a:lnTo>
                    <a:lnTo>
                      <a:pt x="1335" y="354"/>
                    </a:lnTo>
                    <a:lnTo>
                      <a:pt x="1326" y="350"/>
                    </a:lnTo>
                    <a:lnTo>
                      <a:pt x="1317" y="347"/>
                    </a:lnTo>
                    <a:lnTo>
                      <a:pt x="1309" y="346"/>
                    </a:lnTo>
                    <a:lnTo>
                      <a:pt x="1299" y="345"/>
                    </a:lnTo>
                    <a:lnTo>
                      <a:pt x="1290" y="343"/>
                    </a:lnTo>
                    <a:lnTo>
                      <a:pt x="1280" y="345"/>
                    </a:lnTo>
                    <a:lnTo>
                      <a:pt x="1270" y="346"/>
                    </a:lnTo>
                    <a:lnTo>
                      <a:pt x="1261" y="348"/>
                    </a:lnTo>
                    <a:lnTo>
                      <a:pt x="1235" y="352"/>
                    </a:lnTo>
                    <a:lnTo>
                      <a:pt x="1202" y="357"/>
                    </a:lnTo>
                    <a:lnTo>
                      <a:pt x="1162" y="361"/>
                    </a:lnTo>
                    <a:lnTo>
                      <a:pt x="1118" y="366"/>
                    </a:lnTo>
                    <a:lnTo>
                      <a:pt x="1118" y="350"/>
                    </a:lnTo>
                    <a:lnTo>
                      <a:pt x="1116" y="335"/>
                    </a:lnTo>
                    <a:lnTo>
                      <a:pt x="1113" y="322"/>
                    </a:lnTo>
                    <a:lnTo>
                      <a:pt x="1110" y="309"/>
                    </a:lnTo>
                    <a:lnTo>
                      <a:pt x="1106" y="297"/>
                    </a:lnTo>
                    <a:lnTo>
                      <a:pt x="1101" y="284"/>
                    </a:lnTo>
                    <a:lnTo>
                      <a:pt x="1095" y="273"/>
                    </a:lnTo>
                    <a:lnTo>
                      <a:pt x="1089" y="261"/>
                    </a:lnTo>
                    <a:lnTo>
                      <a:pt x="1081" y="249"/>
                    </a:lnTo>
                    <a:lnTo>
                      <a:pt x="1073" y="238"/>
                    </a:lnTo>
                    <a:lnTo>
                      <a:pt x="1057" y="215"/>
                    </a:lnTo>
                    <a:lnTo>
                      <a:pt x="1037" y="193"/>
                    </a:lnTo>
                    <a:lnTo>
                      <a:pt x="1016" y="172"/>
                    </a:lnTo>
                    <a:lnTo>
                      <a:pt x="993" y="153"/>
                    </a:lnTo>
                    <a:lnTo>
                      <a:pt x="968" y="134"/>
                    </a:lnTo>
                    <a:lnTo>
                      <a:pt x="943" y="117"/>
                    </a:lnTo>
                    <a:lnTo>
                      <a:pt x="916" y="102"/>
                    </a:lnTo>
                    <a:lnTo>
                      <a:pt x="888" y="88"/>
                    </a:lnTo>
                    <a:lnTo>
                      <a:pt x="859" y="76"/>
                    </a:lnTo>
                    <a:lnTo>
                      <a:pt x="832" y="66"/>
                    </a:lnTo>
                    <a:lnTo>
                      <a:pt x="803" y="58"/>
                    </a:lnTo>
                    <a:lnTo>
                      <a:pt x="775" y="53"/>
                    </a:lnTo>
                    <a:lnTo>
                      <a:pt x="358" y="8"/>
                    </a:lnTo>
                    <a:lnTo>
                      <a:pt x="286" y="0"/>
                    </a:lnTo>
                    <a:close/>
                    <a:moveTo>
                      <a:pt x="917" y="355"/>
                    </a:moveTo>
                    <a:lnTo>
                      <a:pt x="907" y="359"/>
                    </a:lnTo>
                    <a:lnTo>
                      <a:pt x="893" y="362"/>
                    </a:lnTo>
                    <a:lnTo>
                      <a:pt x="874" y="366"/>
                    </a:lnTo>
                    <a:lnTo>
                      <a:pt x="851" y="369"/>
                    </a:lnTo>
                    <a:lnTo>
                      <a:pt x="813" y="372"/>
                    </a:lnTo>
                    <a:lnTo>
                      <a:pt x="782" y="376"/>
                    </a:lnTo>
                    <a:lnTo>
                      <a:pt x="767" y="378"/>
                    </a:lnTo>
                    <a:lnTo>
                      <a:pt x="754" y="380"/>
                    </a:lnTo>
                    <a:lnTo>
                      <a:pt x="743" y="384"/>
                    </a:lnTo>
                    <a:lnTo>
                      <a:pt x="732" y="386"/>
                    </a:lnTo>
                    <a:lnTo>
                      <a:pt x="722" y="390"/>
                    </a:lnTo>
                    <a:lnTo>
                      <a:pt x="713" y="395"/>
                    </a:lnTo>
                    <a:lnTo>
                      <a:pt x="705" y="400"/>
                    </a:lnTo>
                    <a:lnTo>
                      <a:pt x="699" y="406"/>
                    </a:lnTo>
                    <a:lnTo>
                      <a:pt x="692" y="414"/>
                    </a:lnTo>
                    <a:lnTo>
                      <a:pt x="686" y="421"/>
                    </a:lnTo>
                    <a:lnTo>
                      <a:pt x="681" y="430"/>
                    </a:lnTo>
                    <a:lnTo>
                      <a:pt x="676" y="442"/>
                    </a:lnTo>
                    <a:lnTo>
                      <a:pt x="654" y="497"/>
                    </a:lnTo>
                    <a:lnTo>
                      <a:pt x="693" y="542"/>
                    </a:lnTo>
                    <a:lnTo>
                      <a:pt x="700" y="548"/>
                    </a:lnTo>
                    <a:lnTo>
                      <a:pt x="708" y="554"/>
                    </a:lnTo>
                    <a:lnTo>
                      <a:pt x="716" y="558"/>
                    </a:lnTo>
                    <a:lnTo>
                      <a:pt x="726" y="563"/>
                    </a:lnTo>
                    <a:lnTo>
                      <a:pt x="739" y="566"/>
                    </a:lnTo>
                    <a:lnTo>
                      <a:pt x="751" y="570"/>
                    </a:lnTo>
                    <a:lnTo>
                      <a:pt x="765" y="573"/>
                    </a:lnTo>
                    <a:lnTo>
                      <a:pt x="780" y="575"/>
                    </a:lnTo>
                    <a:lnTo>
                      <a:pt x="812" y="579"/>
                    </a:lnTo>
                    <a:lnTo>
                      <a:pt x="847" y="580"/>
                    </a:lnTo>
                    <a:lnTo>
                      <a:pt x="885" y="581"/>
                    </a:lnTo>
                    <a:lnTo>
                      <a:pt x="925" y="580"/>
                    </a:lnTo>
                    <a:lnTo>
                      <a:pt x="965" y="577"/>
                    </a:lnTo>
                    <a:lnTo>
                      <a:pt x="1006" y="575"/>
                    </a:lnTo>
                    <a:lnTo>
                      <a:pt x="1047" y="572"/>
                    </a:lnTo>
                    <a:lnTo>
                      <a:pt x="1087" y="567"/>
                    </a:lnTo>
                    <a:lnTo>
                      <a:pt x="1162" y="558"/>
                    </a:lnTo>
                    <a:lnTo>
                      <a:pt x="1227" y="550"/>
                    </a:lnTo>
                    <a:lnTo>
                      <a:pt x="1225" y="575"/>
                    </a:lnTo>
                    <a:lnTo>
                      <a:pt x="1223" y="604"/>
                    </a:lnTo>
                    <a:lnTo>
                      <a:pt x="1219" y="636"/>
                    </a:lnTo>
                    <a:lnTo>
                      <a:pt x="1213" y="671"/>
                    </a:lnTo>
                    <a:lnTo>
                      <a:pt x="1205" y="709"/>
                    </a:lnTo>
                    <a:lnTo>
                      <a:pt x="1195" y="748"/>
                    </a:lnTo>
                    <a:lnTo>
                      <a:pt x="1184" y="788"/>
                    </a:lnTo>
                    <a:lnTo>
                      <a:pt x="1172" y="828"/>
                    </a:lnTo>
                    <a:lnTo>
                      <a:pt x="1158" y="869"/>
                    </a:lnTo>
                    <a:lnTo>
                      <a:pt x="1141" y="910"/>
                    </a:lnTo>
                    <a:lnTo>
                      <a:pt x="1123" y="949"/>
                    </a:lnTo>
                    <a:lnTo>
                      <a:pt x="1103" y="988"/>
                    </a:lnTo>
                    <a:lnTo>
                      <a:pt x="1092" y="1007"/>
                    </a:lnTo>
                    <a:lnTo>
                      <a:pt x="1081" y="1025"/>
                    </a:lnTo>
                    <a:lnTo>
                      <a:pt x="1069" y="1043"/>
                    </a:lnTo>
                    <a:lnTo>
                      <a:pt x="1058" y="1060"/>
                    </a:lnTo>
                    <a:lnTo>
                      <a:pt x="1045" y="1075"/>
                    </a:lnTo>
                    <a:lnTo>
                      <a:pt x="1032" y="1091"/>
                    </a:lnTo>
                    <a:lnTo>
                      <a:pt x="1018" y="1105"/>
                    </a:lnTo>
                    <a:lnTo>
                      <a:pt x="1005" y="1119"/>
                    </a:lnTo>
                    <a:lnTo>
                      <a:pt x="991" y="1131"/>
                    </a:lnTo>
                    <a:lnTo>
                      <a:pt x="978" y="1141"/>
                    </a:lnTo>
                    <a:lnTo>
                      <a:pt x="965" y="1150"/>
                    </a:lnTo>
                    <a:lnTo>
                      <a:pt x="951" y="1158"/>
                    </a:lnTo>
                    <a:lnTo>
                      <a:pt x="938" y="1164"/>
                    </a:lnTo>
                    <a:lnTo>
                      <a:pt x="925" y="1170"/>
                    </a:lnTo>
                    <a:lnTo>
                      <a:pt x="912" y="1174"/>
                    </a:lnTo>
                    <a:lnTo>
                      <a:pt x="898" y="1178"/>
                    </a:lnTo>
                    <a:lnTo>
                      <a:pt x="884" y="1180"/>
                    </a:lnTo>
                    <a:lnTo>
                      <a:pt x="869" y="1180"/>
                    </a:lnTo>
                    <a:lnTo>
                      <a:pt x="855" y="1180"/>
                    </a:lnTo>
                    <a:lnTo>
                      <a:pt x="841" y="1179"/>
                    </a:lnTo>
                    <a:lnTo>
                      <a:pt x="826" y="1176"/>
                    </a:lnTo>
                    <a:lnTo>
                      <a:pt x="812" y="1172"/>
                    </a:lnTo>
                    <a:lnTo>
                      <a:pt x="796" y="1167"/>
                    </a:lnTo>
                    <a:lnTo>
                      <a:pt x="781" y="1161"/>
                    </a:lnTo>
                    <a:lnTo>
                      <a:pt x="721" y="1134"/>
                    </a:lnTo>
                    <a:lnTo>
                      <a:pt x="663" y="1107"/>
                    </a:lnTo>
                    <a:lnTo>
                      <a:pt x="610" y="1080"/>
                    </a:lnTo>
                    <a:lnTo>
                      <a:pt x="561" y="1054"/>
                    </a:lnTo>
                    <a:lnTo>
                      <a:pt x="515" y="1027"/>
                    </a:lnTo>
                    <a:lnTo>
                      <a:pt x="472" y="1003"/>
                    </a:lnTo>
                    <a:lnTo>
                      <a:pt x="434" y="978"/>
                    </a:lnTo>
                    <a:lnTo>
                      <a:pt x="398" y="954"/>
                    </a:lnTo>
                    <a:lnTo>
                      <a:pt x="365" y="932"/>
                    </a:lnTo>
                    <a:lnTo>
                      <a:pt x="336" y="909"/>
                    </a:lnTo>
                    <a:lnTo>
                      <a:pt x="309" y="889"/>
                    </a:lnTo>
                    <a:lnTo>
                      <a:pt x="286" y="869"/>
                    </a:lnTo>
                    <a:lnTo>
                      <a:pt x="265" y="851"/>
                    </a:lnTo>
                    <a:lnTo>
                      <a:pt x="246" y="836"/>
                    </a:lnTo>
                    <a:lnTo>
                      <a:pt x="231" y="820"/>
                    </a:lnTo>
                    <a:lnTo>
                      <a:pt x="218" y="808"/>
                    </a:lnTo>
                    <a:lnTo>
                      <a:pt x="233" y="763"/>
                    </a:lnTo>
                    <a:lnTo>
                      <a:pt x="256" y="695"/>
                    </a:lnTo>
                    <a:lnTo>
                      <a:pt x="285" y="612"/>
                    </a:lnTo>
                    <a:lnTo>
                      <a:pt x="316" y="519"/>
                    </a:lnTo>
                    <a:lnTo>
                      <a:pt x="347" y="426"/>
                    </a:lnTo>
                    <a:lnTo>
                      <a:pt x="377" y="339"/>
                    </a:lnTo>
                    <a:lnTo>
                      <a:pt x="403" y="264"/>
                    </a:lnTo>
                    <a:lnTo>
                      <a:pt x="420" y="211"/>
                    </a:lnTo>
                    <a:lnTo>
                      <a:pt x="467" y="217"/>
                    </a:lnTo>
                    <a:lnTo>
                      <a:pt x="519" y="222"/>
                    </a:lnTo>
                    <a:lnTo>
                      <a:pt x="572" y="228"/>
                    </a:lnTo>
                    <a:lnTo>
                      <a:pt x="624" y="233"/>
                    </a:lnTo>
                    <a:lnTo>
                      <a:pt x="671" y="238"/>
                    </a:lnTo>
                    <a:lnTo>
                      <a:pt x="709" y="242"/>
                    </a:lnTo>
                    <a:lnTo>
                      <a:pt x="734" y="244"/>
                    </a:lnTo>
                    <a:lnTo>
                      <a:pt x="744" y="245"/>
                    </a:lnTo>
                    <a:lnTo>
                      <a:pt x="760" y="249"/>
                    </a:lnTo>
                    <a:lnTo>
                      <a:pt x="775" y="253"/>
                    </a:lnTo>
                    <a:lnTo>
                      <a:pt x="790" y="258"/>
                    </a:lnTo>
                    <a:lnTo>
                      <a:pt x="804" y="264"/>
                    </a:lnTo>
                    <a:lnTo>
                      <a:pt x="817" y="270"/>
                    </a:lnTo>
                    <a:lnTo>
                      <a:pt x="831" y="278"/>
                    </a:lnTo>
                    <a:lnTo>
                      <a:pt x="844" y="286"/>
                    </a:lnTo>
                    <a:lnTo>
                      <a:pt x="855" y="293"/>
                    </a:lnTo>
                    <a:lnTo>
                      <a:pt x="877" y="309"/>
                    </a:lnTo>
                    <a:lnTo>
                      <a:pt x="895" y="326"/>
                    </a:lnTo>
                    <a:lnTo>
                      <a:pt x="902" y="333"/>
                    </a:lnTo>
                    <a:lnTo>
                      <a:pt x="908" y="341"/>
                    </a:lnTo>
                    <a:lnTo>
                      <a:pt x="914" y="348"/>
                    </a:lnTo>
                    <a:lnTo>
                      <a:pt x="917" y="355"/>
                    </a:lnTo>
                    <a:close/>
                    <a:moveTo>
                      <a:pt x="1308" y="537"/>
                    </a:moveTo>
                    <a:lnTo>
                      <a:pt x="1304" y="537"/>
                    </a:lnTo>
                    <a:lnTo>
                      <a:pt x="1302" y="538"/>
                    </a:lnTo>
                    <a:lnTo>
                      <a:pt x="1305" y="537"/>
                    </a:lnTo>
                    <a:lnTo>
                      <a:pt x="1308" y="537"/>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4" name="Freeform 56"/>
              <p:cNvSpPr>
                <a:spLocks/>
              </p:cNvSpPr>
              <p:nvPr/>
            </p:nvSpPr>
            <p:spPr bwMode="auto">
              <a:xfrm>
                <a:off x="673" y="841"/>
                <a:ext cx="368" cy="197"/>
              </a:xfrm>
              <a:custGeom>
                <a:avLst/>
                <a:gdLst/>
                <a:ahLst/>
                <a:cxnLst>
                  <a:cxn ang="0">
                    <a:pos x="1589" y="1202"/>
                  </a:cxn>
                  <a:cxn ang="0">
                    <a:pos x="1407" y="1145"/>
                  </a:cxn>
                  <a:cxn ang="0">
                    <a:pos x="1232" y="1085"/>
                  </a:cxn>
                  <a:cxn ang="0">
                    <a:pos x="1066" y="1022"/>
                  </a:cxn>
                  <a:cxn ang="0">
                    <a:pos x="907" y="956"/>
                  </a:cxn>
                  <a:cxn ang="0">
                    <a:pos x="760" y="889"/>
                  </a:cxn>
                  <a:cxn ang="0">
                    <a:pos x="622" y="820"/>
                  </a:cxn>
                  <a:cxn ang="0">
                    <a:pos x="496" y="751"/>
                  </a:cxn>
                  <a:cxn ang="0">
                    <a:pos x="381" y="682"/>
                  </a:cxn>
                  <a:cxn ang="0">
                    <a:pos x="282" y="613"/>
                  </a:cxn>
                  <a:cxn ang="0">
                    <a:pos x="194" y="544"/>
                  </a:cxn>
                  <a:cxn ang="0">
                    <a:pos x="122" y="477"/>
                  </a:cxn>
                  <a:cxn ang="0">
                    <a:pos x="67" y="412"/>
                  </a:cxn>
                  <a:cxn ang="0">
                    <a:pos x="27" y="350"/>
                  </a:cxn>
                  <a:cxn ang="0">
                    <a:pos x="4" y="290"/>
                  </a:cxn>
                  <a:cxn ang="0">
                    <a:pos x="0" y="234"/>
                  </a:cxn>
                  <a:cxn ang="0">
                    <a:pos x="14" y="182"/>
                  </a:cxn>
                  <a:cxn ang="0">
                    <a:pos x="48" y="136"/>
                  </a:cxn>
                  <a:cxn ang="0">
                    <a:pos x="98" y="97"/>
                  </a:cxn>
                  <a:cxn ang="0">
                    <a:pos x="164" y="64"/>
                  </a:cxn>
                  <a:cxn ang="0">
                    <a:pos x="246" y="38"/>
                  </a:cxn>
                  <a:cxn ang="0">
                    <a:pos x="342" y="19"/>
                  </a:cxn>
                  <a:cxn ang="0">
                    <a:pos x="451" y="7"/>
                  </a:cxn>
                  <a:cxn ang="0">
                    <a:pos x="573" y="0"/>
                  </a:cxn>
                  <a:cxn ang="0">
                    <a:pos x="706" y="1"/>
                  </a:cxn>
                  <a:cxn ang="0">
                    <a:pos x="851" y="9"/>
                  </a:cxn>
                  <a:cxn ang="0">
                    <a:pos x="1003" y="23"/>
                  </a:cxn>
                  <a:cxn ang="0">
                    <a:pos x="1164" y="44"/>
                  </a:cxn>
                  <a:cxn ang="0">
                    <a:pos x="1333" y="70"/>
                  </a:cxn>
                  <a:cxn ang="0">
                    <a:pos x="1508" y="104"/>
                  </a:cxn>
                  <a:cxn ang="0">
                    <a:pos x="1689" y="145"/>
                  </a:cxn>
                  <a:cxn ang="0">
                    <a:pos x="1874" y="192"/>
                  </a:cxn>
                  <a:cxn ang="0">
                    <a:pos x="2048" y="241"/>
                  </a:cxn>
                  <a:cxn ang="0">
                    <a:pos x="2207" y="290"/>
                  </a:cxn>
                  <a:cxn ang="0">
                    <a:pos x="2359" y="342"/>
                  </a:cxn>
                  <a:cxn ang="0">
                    <a:pos x="2506" y="396"/>
                  </a:cxn>
                  <a:cxn ang="0">
                    <a:pos x="2309" y="1375"/>
                  </a:cxn>
                  <a:cxn ang="0">
                    <a:pos x="2158" y="1346"/>
                  </a:cxn>
                  <a:cxn ang="0">
                    <a:pos x="2003" y="1311"/>
                  </a:cxn>
                  <a:cxn ang="0">
                    <a:pos x="1844" y="1273"/>
                  </a:cxn>
                  <a:cxn ang="0">
                    <a:pos x="1684" y="1230"/>
                  </a:cxn>
                </a:cxnLst>
                <a:rect l="0" t="0" r="r" b="b"/>
                <a:pathLst>
                  <a:path w="2577" h="1375">
                    <a:moveTo>
                      <a:pt x="1684" y="1230"/>
                    </a:moveTo>
                    <a:lnTo>
                      <a:pt x="1589" y="1202"/>
                    </a:lnTo>
                    <a:lnTo>
                      <a:pt x="1497" y="1174"/>
                    </a:lnTo>
                    <a:lnTo>
                      <a:pt x="1407" y="1145"/>
                    </a:lnTo>
                    <a:lnTo>
                      <a:pt x="1319" y="1115"/>
                    </a:lnTo>
                    <a:lnTo>
                      <a:pt x="1232" y="1085"/>
                    </a:lnTo>
                    <a:lnTo>
                      <a:pt x="1148" y="1053"/>
                    </a:lnTo>
                    <a:lnTo>
                      <a:pt x="1066" y="1022"/>
                    </a:lnTo>
                    <a:lnTo>
                      <a:pt x="986" y="989"/>
                    </a:lnTo>
                    <a:lnTo>
                      <a:pt x="907" y="956"/>
                    </a:lnTo>
                    <a:lnTo>
                      <a:pt x="833" y="923"/>
                    </a:lnTo>
                    <a:lnTo>
                      <a:pt x="760" y="889"/>
                    </a:lnTo>
                    <a:lnTo>
                      <a:pt x="690" y="855"/>
                    </a:lnTo>
                    <a:lnTo>
                      <a:pt x="622" y="820"/>
                    </a:lnTo>
                    <a:lnTo>
                      <a:pt x="558" y="786"/>
                    </a:lnTo>
                    <a:lnTo>
                      <a:pt x="496" y="751"/>
                    </a:lnTo>
                    <a:lnTo>
                      <a:pt x="437" y="717"/>
                    </a:lnTo>
                    <a:lnTo>
                      <a:pt x="381" y="682"/>
                    </a:lnTo>
                    <a:lnTo>
                      <a:pt x="329" y="647"/>
                    </a:lnTo>
                    <a:lnTo>
                      <a:pt x="282" y="613"/>
                    </a:lnTo>
                    <a:lnTo>
                      <a:pt x="236" y="578"/>
                    </a:lnTo>
                    <a:lnTo>
                      <a:pt x="194" y="544"/>
                    </a:lnTo>
                    <a:lnTo>
                      <a:pt x="156" y="510"/>
                    </a:lnTo>
                    <a:lnTo>
                      <a:pt x="122" y="477"/>
                    </a:lnTo>
                    <a:lnTo>
                      <a:pt x="92" y="445"/>
                    </a:lnTo>
                    <a:lnTo>
                      <a:pt x="67" y="412"/>
                    </a:lnTo>
                    <a:lnTo>
                      <a:pt x="44" y="381"/>
                    </a:lnTo>
                    <a:lnTo>
                      <a:pt x="27" y="350"/>
                    </a:lnTo>
                    <a:lnTo>
                      <a:pt x="13" y="320"/>
                    </a:lnTo>
                    <a:lnTo>
                      <a:pt x="4" y="290"/>
                    </a:lnTo>
                    <a:lnTo>
                      <a:pt x="0" y="261"/>
                    </a:lnTo>
                    <a:lnTo>
                      <a:pt x="0" y="234"/>
                    </a:lnTo>
                    <a:lnTo>
                      <a:pt x="4" y="207"/>
                    </a:lnTo>
                    <a:lnTo>
                      <a:pt x="14" y="182"/>
                    </a:lnTo>
                    <a:lnTo>
                      <a:pt x="29" y="157"/>
                    </a:lnTo>
                    <a:lnTo>
                      <a:pt x="48" y="136"/>
                    </a:lnTo>
                    <a:lnTo>
                      <a:pt x="70" y="115"/>
                    </a:lnTo>
                    <a:lnTo>
                      <a:pt x="98" y="97"/>
                    </a:lnTo>
                    <a:lnTo>
                      <a:pt x="129" y="79"/>
                    </a:lnTo>
                    <a:lnTo>
                      <a:pt x="164" y="64"/>
                    </a:lnTo>
                    <a:lnTo>
                      <a:pt x="203" y="50"/>
                    </a:lnTo>
                    <a:lnTo>
                      <a:pt x="246" y="38"/>
                    </a:lnTo>
                    <a:lnTo>
                      <a:pt x="293" y="28"/>
                    </a:lnTo>
                    <a:lnTo>
                      <a:pt x="342" y="19"/>
                    </a:lnTo>
                    <a:lnTo>
                      <a:pt x="395" y="13"/>
                    </a:lnTo>
                    <a:lnTo>
                      <a:pt x="451" y="7"/>
                    </a:lnTo>
                    <a:lnTo>
                      <a:pt x="511" y="3"/>
                    </a:lnTo>
                    <a:lnTo>
                      <a:pt x="573" y="0"/>
                    </a:lnTo>
                    <a:lnTo>
                      <a:pt x="639" y="0"/>
                    </a:lnTo>
                    <a:lnTo>
                      <a:pt x="706" y="1"/>
                    </a:lnTo>
                    <a:lnTo>
                      <a:pt x="777" y="5"/>
                    </a:lnTo>
                    <a:lnTo>
                      <a:pt x="851" y="9"/>
                    </a:lnTo>
                    <a:lnTo>
                      <a:pt x="926" y="15"/>
                    </a:lnTo>
                    <a:lnTo>
                      <a:pt x="1003" y="23"/>
                    </a:lnTo>
                    <a:lnTo>
                      <a:pt x="1082" y="33"/>
                    </a:lnTo>
                    <a:lnTo>
                      <a:pt x="1164" y="44"/>
                    </a:lnTo>
                    <a:lnTo>
                      <a:pt x="1248" y="56"/>
                    </a:lnTo>
                    <a:lnTo>
                      <a:pt x="1333" y="70"/>
                    </a:lnTo>
                    <a:lnTo>
                      <a:pt x="1420" y="87"/>
                    </a:lnTo>
                    <a:lnTo>
                      <a:pt x="1508" y="104"/>
                    </a:lnTo>
                    <a:lnTo>
                      <a:pt x="1598" y="124"/>
                    </a:lnTo>
                    <a:lnTo>
                      <a:pt x="1689" y="145"/>
                    </a:lnTo>
                    <a:lnTo>
                      <a:pt x="1781" y="167"/>
                    </a:lnTo>
                    <a:lnTo>
                      <a:pt x="1874" y="192"/>
                    </a:lnTo>
                    <a:lnTo>
                      <a:pt x="1967" y="217"/>
                    </a:lnTo>
                    <a:lnTo>
                      <a:pt x="2048" y="241"/>
                    </a:lnTo>
                    <a:lnTo>
                      <a:pt x="2128" y="265"/>
                    </a:lnTo>
                    <a:lnTo>
                      <a:pt x="2207" y="290"/>
                    </a:lnTo>
                    <a:lnTo>
                      <a:pt x="2284" y="316"/>
                    </a:lnTo>
                    <a:lnTo>
                      <a:pt x="2359" y="342"/>
                    </a:lnTo>
                    <a:lnTo>
                      <a:pt x="2433" y="369"/>
                    </a:lnTo>
                    <a:lnTo>
                      <a:pt x="2506" y="396"/>
                    </a:lnTo>
                    <a:lnTo>
                      <a:pt x="2577" y="424"/>
                    </a:lnTo>
                    <a:lnTo>
                      <a:pt x="2309" y="1375"/>
                    </a:lnTo>
                    <a:lnTo>
                      <a:pt x="2235" y="1360"/>
                    </a:lnTo>
                    <a:lnTo>
                      <a:pt x="2158" y="1346"/>
                    </a:lnTo>
                    <a:lnTo>
                      <a:pt x="2082" y="1329"/>
                    </a:lnTo>
                    <a:lnTo>
                      <a:pt x="2003" y="1311"/>
                    </a:lnTo>
                    <a:lnTo>
                      <a:pt x="1924" y="1294"/>
                    </a:lnTo>
                    <a:lnTo>
                      <a:pt x="1844" y="1273"/>
                    </a:lnTo>
                    <a:lnTo>
                      <a:pt x="1764" y="1252"/>
                    </a:lnTo>
                    <a:lnTo>
                      <a:pt x="1684" y="123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3" name="Freeform 55"/>
              <p:cNvSpPr>
                <a:spLocks noEditPoints="1"/>
              </p:cNvSpPr>
              <p:nvPr/>
            </p:nvSpPr>
            <p:spPr bwMode="auto">
              <a:xfrm>
                <a:off x="659" y="828"/>
                <a:ext cx="399" cy="226"/>
              </a:xfrm>
              <a:custGeom>
                <a:avLst/>
                <a:gdLst/>
                <a:ahLst/>
                <a:cxnLst>
                  <a:cxn ang="0">
                    <a:pos x="118" y="128"/>
                  </a:cxn>
                  <a:cxn ang="0">
                    <a:pos x="71" y="169"/>
                  </a:cxn>
                  <a:cxn ang="0">
                    <a:pos x="37" y="214"/>
                  </a:cxn>
                  <a:cxn ang="0">
                    <a:pos x="14" y="264"/>
                  </a:cxn>
                  <a:cxn ang="0">
                    <a:pos x="4" y="390"/>
                  </a:cxn>
                  <a:cxn ang="0">
                    <a:pos x="72" y="545"/>
                  </a:cxn>
                  <a:cxn ang="0">
                    <a:pos x="216" y="702"/>
                  </a:cxn>
                  <a:cxn ang="0">
                    <a:pos x="423" y="857"/>
                  </a:cxn>
                  <a:cxn ang="0">
                    <a:pos x="684" y="1008"/>
                  </a:cxn>
                  <a:cxn ang="0">
                    <a:pos x="984" y="1150"/>
                  </a:cxn>
                  <a:cxn ang="0">
                    <a:pos x="1316" y="1280"/>
                  </a:cxn>
                  <a:cxn ang="0">
                    <a:pos x="1665" y="1395"/>
                  </a:cxn>
                  <a:cxn ang="0">
                    <a:pos x="1993" y="1484"/>
                  </a:cxn>
                  <a:cxn ang="0">
                    <a:pos x="2312" y="1553"/>
                  </a:cxn>
                  <a:cxn ang="0">
                    <a:pos x="2711" y="429"/>
                  </a:cxn>
                  <a:cxn ang="0">
                    <a:pos x="2406" y="318"/>
                  </a:cxn>
                  <a:cxn ang="0">
                    <a:pos x="2092" y="221"/>
                  </a:cxn>
                  <a:cxn ang="0">
                    <a:pos x="1777" y="139"/>
                  </a:cxn>
                  <a:cxn ang="0">
                    <a:pos x="1473" y="76"/>
                  </a:cxn>
                  <a:cxn ang="0">
                    <a:pos x="1186" y="32"/>
                  </a:cxn>
                  <a:cxn ang="0">
                    <a:pos x="920" y="7"/>
                  </a:cxn>
                  <a:cxn ang="0">
                    <a:pos x="680" y="0"/>
                  </a:cxn>
                  <a:cxn ang="0">
                    <a:pos x="470" y="15"/>
                  </a:cxn>
                  <a:cxn ang="0">
                    <a:pos x="294" y="48"/>
                  </a:cxn>
                  <a:cxn ang="0">
                    <a:pos x="159" y="102"/>
                  </a:cxn>
                  <a:cxn ang="0">
                    <a:pos x="2481" y="850"/>
                  </a:cxn>
                  <a:cxn ang="0">
                    <a:pos x="2357" y="1290"/>
                  </a:cxn>
                  <a:cxn ang="0">
                    <a:pos x="2140" y="1315"/>
                  </a:cxn>
                  <a:cxn ang="0">
                    <a:pos x="1874" y="1251"/>
                  </a:cxn>
                  <a:cxn ang="0">
                    <a:pos x="1541" y="1151"/>
                  </a:cxn>
                  <a:cxn ang="0">
                    <a:pos x="1218" y="1035"/>
                  </a:cxn>
                  <a:cxn ang="0">
                    <a:pos x="936" y="915"/>
                  </a:cxn>
                  <a:cxn ang="0">
                    <a:pos x="697" y="795"/>
                  </a:cxn>
                  <a:cxn ang="0">
                    <a:pos x="502" y="678"/>
                  </a:cxn>
                  <a:cxn ang="0">
                    <a:pos x="352" y="567"/>
                  </a:cxn>
                  <a:cxn ang="0">
                    <a:pos x="251" y="468"/>
                  </a:cxn>
                  <a:cxn ang="0">
                    <a:pos x="200" y="385"/>
                  </a:cxn>
                  <a:cxn ang="0">
                    <a:pos x="194" y="339"/>
                  </a:cxn>
                  <a:cxn ang="0">
                    <a:pos x="212" y="304"/>
                  </a:cxn>
                  <a:cxn ang="0">
                    <a:pos x="245" y="278"/>
                  </a:cxn>
                  <a:cxn ang="0">
                    <a:pos x="328" y="242"/>
                  </a:cxn>
                  <a:cxn ang="0">
                    <a:pos x="461" y="212"/>
                  </a:cxn>
                  <a:cxn ang="0">
                    <a:pos x="633" y="198"/>
                  </a:cxn>
                  <a:cxn ang="0">
                    <a:pos x="840" y="198"/>
                  </a:cxn>
                  <a:cxn ang="0">
                    <a:pos x="1078" y="215"/>
                  </a:cxn>
                  <a:cxn ang="0">
                    <a:pos x="1347" y="252"/>
                  </a:cxn>
                  <a:cxn ang="0">
                    <a:pos x="1641" y="308"/>
                  </a:cxn>
                  <a:cxn ang="0">
                    <a:pos x="1957" y="386"/>
                  </a:cxn>
                  <a:cxn ang="0">
                    <a:pos x="2236" y="469"/>
                  </a:cxn>
                  <a:cxn ang="0">
                    <a:pos x="2492" y="560"/>
                  </a:cxn>
                </a:cxnLst>
                <a:rect l="0" t="0" r="r" b="b"/>
                <a:pathLst>
                  <a:path w="2793" h="1583">
                    <a:moveTo>
                      <a:pt x="159" y="102"/>
                    </a:moveTo>
                    <a:lnTo>
                      <a:pt x="145" y="111"/>
                    </a:lnTo>
                    <a:lnTo>
                      <a:pt x="130" y="120"/>
                    </a:lnTo>
                    <a:lnTo>
                      <a:pt x="118" y="128"/>
                    </a:lnTo>
                    <a:lnTo>
                      <a:pt x="105" y="139"/>
                    </a:lnTo>
                    <a:lnTo>
                      <a:pt x="94" y="149"/>
                    </a:lnTo>
                    <a:lnTo>
                      <a:pt x="82" y="159"/>
                    </a:lnTo>
                    <a:lnTo>
                      <a:pt x="71" y="169"/>
                    </a:lnTo>
                    <a:lnTo>
                      <a:pt x="62" y="180"/>
                    </a:lnTo>
                    <a:lnTo>
                      <a:pt x="52" y="191"/>
                    </a:lnTo>
                    <a:lnTo>
                      <a:pt x="45" y="202"/>
                    </a:lnTo>
                    <a:lnTo>
                      <a:pt x="37" y="214"/>
                    </a:lnTo>
                    <a:lnTo>
                      <a:pt x="30" y="227"/>
                    </a:lnTo>
                    <a:lnTo>
                      <a:pt x="24" y="239"/>
                    </a:lnTo>
                    <a:lnTo>
                      <a:pt x="18" y="251"/>
                    </a:lnTo>
                    <a:lnTo>
                      <a:pt x="14" y="264"/>
                    </a:lnTo>
                    <a:lnTo>
                      <a:pt x="9" y="278"/>
                    </a:lnTo>
                    <a:lnTo>
                      <a:pt x="1" y="314"/>
                    </a:lnTo>
                    <a:lnTo>
                      <a:pt x="0" y="352"/>
                    </a:lnTo>
                    <a:lnTo>
                      <a:pt x="4" y="390"/>
                    </a:lnTo>
                    <a:lnTo>
                      <a:pt x="14" y="429"/>
                    </a:lnTo>
                    <a:lnTo>
                      <a:pt x="28" y="467"/>
                    </a:lnTo>
                    <a:lnTo>
                      <a:pt x="48" y="506"/>
                    </a:lnTo>
                    <a:lnTo>
                      <a:pt x="72" y="545"/>
                    </a:lnTo>
                    <a:lnTo>
                      <a:pt x="101" y="584"/>
                    </a:lnTo>
                    <a:lnTo>
                      <a:pt x="135" y="624"/>
                    </a:lnTo>
                    <a:lnTo>
                      <a:pt x="173" y="663"/>
                    </a:lnTo>
                    <a:lnTo>
                      <a:pt x="216" y="702"/>
                    </a:lnTo>
                    <a:lnTo>
                      <a:pt x="262" y="741"/>
                    </a:lnTo>
                    <a:lnTo>
                      <a:pt x="312" y="780"/>
                    </a:lnTo>
                    <a:lnTo>
                      <a:pt x="365" y="819"/>
                    </a:lnTo>
                    <a:lnTo>
                      <a:pt x="423" y="857"/>
                    </a:lnTo>
                    <a:lnTo>
                      <a:pt x="484" y="896"/>
                    </a:lnTo>
                    <a:lnTo>
                      <a:pt x="547" y="934"/>
                    </a:lnTo>
                    <a:lnTo>
                      <a:pt x="614" y="971"/>
                    </a:lnTo>
                    <a:lnTo>
                      <a:pt x="684" y="1008"/>
                    </a:lnTo>
                    <a:lnTo>
                      <a:pt x="755" y="1044"/>
                    </a:lnTo>
                    <a:lnTo>
                      <a:pt x="829" y="1080"/>
                    </a:lnTo>
                    <a:lnTo>
                      <a:pt x="905" y="1115"/>
                    </a:lnTo>
                    <a:lnTo>
                      <a:pt x="984" y="1150"/>
                    </a:lnTo>
                    <a:lnTo>
                      <a:pt x="1065" y="1183"/>
                    </a:lnTo>
                    <a:lnTo>
                      <a:pt x="1147" y="1217"/>
                    </a:lnTo>
                    <a:lnTo>
                      <a:pt x="1230" y="1249"/>
                    </a:lnTo>
                    <a:lnTo>
                      <a:pt x="1316" y="1280"/>
                    </a:lnTo>
                    <a:lnTo>
                      <a:pt x="1402" y="1310"/>
                    </a:lnTo>
                    <a:lnTo>
                      <a:pt x="1489" y="1339"/>
                    </a:lnTo>
                    <a:lnTo>
                      <a:pt x="1577" y="1368"/>
                    </a:lnTo>
                    <a:lnTo>
                      <a:pt x="1665" y="1395"/>
                    </a:lnTo>
                    <a:lnTo>
                      <a:pt x="1755" y="1421"/>
                    </a:lnTo>
                    <a:lnTo>
                      <a:pt x="1834" y="1443"/>
                    </a:lnTo>
                    <a:lnTo>
                      <a:pt x="1914" y="1464"/>
                    </a:lnTo>
                    <a:lnTo>
                      <a:pt x="1993" y="1484"/>
                    </a:lnTo>
                    <a:lnTo>
                      <a:pt x="2073" y="1503"/>
                    </a:lnTo>
                    <a:lnTo>
                      <a:pt x="2152" y="1521"/>
                    </a:lnTo>
                    <a:lnTo>
                      <a:pt x="2232" y="1538"/>
                    </a:lnTo>
                    <a:lnTo>
                      <a:pt x="2312" y="1553"/>
                    </a:lnTo>
                    <a:lnTo>
                      <a:pt x="2390" y="1568"/>
                    </a:lnTo>
                    <a:lnTo>
                      <a:pt x="2477" y="1583"/>
                    </a:lnTo>
                    <a:lnTo>
                      <a:pt x="2793" y="462"/>
                    </a:lnTo>
                    <a:lnTo>
                      <a:pt x="2711" y="429"/>
                    </a:lnTo>
                    <a:lnTo>
                      <a:pt x="2636" y="400"/>
                    </a:lnTo>
                    <a:lnTo>
                      <a:pt x="2559" y="372"/>
                    </a:lnTo>
                    <a:lnTo>
                      <a:pt x="2482" y="345"/>
                    </a:lnTo>
                    <a:lnTo>
                      <a:pt x="2406" y="318"/>
                    </a:lnTo>
                    <a:lnTo>
                      <a:pt x="2328" y="292"/>
                    </a:lnTo>
                    <a:lnTo>
                      <a:pt x="2250" y="268"/>
                    </a:lnTo>
                    <a:lnTo>
                      <a:pt x="2171" y="243"/>
                    </a:lnTo>
                    <a:lnTo>
                      <a:pt x="2092" y="221"/>
                    </a:lnTo>
                    <a:lnTo>
                      <a:pt x="2012" y="199"/>
                    </a:lnTo>
                    <a:lnTo>
                      <a:pt x="1933" y="177"/>
                    </a:lnTo>
                    <a:lnTo>
                      <a:pt x="1855" y="157"/>
                    </a:lnTo>
                    <a:lnTo>
                      <a:pt x="1777" y="139"/>
                    </a:lnTo>
                    <a:lnTo>
                      <a:pt x="1699" y="122"/>
                    </a:lnTo>
                    <a:lnTo>
                      <a:pt x="1624" y="105"/>
                    </a:lnTo>
                    <a:lnTo>
                      <a:pt x="1549" y="91"/>
                    </a:lnTo>
                    <a:lnTo>
                      <a:pt x="1473" y="76"/>
                    </a:lnTo>
                    <a:lnTo>
                      <a:pt x="1400" y="63"/>
                    </a:lnTo>
                    <a:lnTo>
                      <a:pt x="1328" y="52"/>
                    </a:lnTo>
                    <a:lnTo>
                      <a:pt x="1256" y="42"/>
                    </a:lnTo>
                    <a:lnTo>
                      <a:pt x="1186" y="32"/>
                    </a:lnTo>
                    <a:lnTo>
                      <a:pt x="1117" y="24"/>
                    </a:lnTo>
                    <a:lnTo>
                      <a:pt x="1051" y="17"/>
                    </a:lnTo>
                    <a:lnTo>
                      <a:pt x="984" y="12"/>
                    </a:lnTo>
                    <a:lnTo>
                      <a:pt x="920" y="7"/>
                    </a:lnTo>
                    <a:lnTo>
                      <a:pt x="858" y="4"/>
                    </a:lnTo>
                    <a:lnTo>
                      <a:pt x="797" y="1"/>
                    </a:lnTo>
                    <a:lnTo>
                      <a:pt x="737" y="0"/>
                    </a:lnTo>
                    <a:lnTo>
                      <a:pt x="680" y="0"/>
                    </a:lnTo>
                    <a:lnTo>
                      <a:pt x="624" y="3"/>
                    </a:lnTo>
                    <a:lnTo>
                      <a:pt x="570" y="5"/>
                    </a:lnTo>
                    <a:lnTo>
                      <a:pt x="519" y="9"/>
                    </a:lnTo>
                    <a:lnTo>
                      <a:pt x="470" y="15"/>
                    </a:lnTo>
                    <a:lnTo>
                      <a:pt x="423" y="22"/>
                    </a:lnTo>
                    <a:lnTo>
                      <a:pt x="377" y="29"/>
                    </a:lnTo>
                    <a:lnTo>
                      <a:pt x="335" y="38"/>
                    </a:lnTo>
                    <a:lnTo>
                      <a:pt x="294" y="48"/>
                    </a:lnTo>
                    <a:lnTo>
                      <a:pt x="257" y="59"/>
                    </a:lnTo>
                    <a:lnTo>
                      <a:pt x="221" y="73"/>
                    </a:lnTo>
                    <a:lnTo>
                      <a:pt x="189" y="87"/>
                    </a:lnTo>
                    <a:lnTo>
                      <a:pt x="159" y="102"/>
                    </a:lnTo>
                    <a:close/>
                    <a:moveTo>
                      <a:pt x="2557" y="583"/>
                    </a:moveTo>
                    <a:lnTo>
                      <a:pt x="2538" y="649"/>
                    </a:lnTo>
                    <a:lnTo>
                      <a:pt x="2512" y="741"/>
                    </a:lnTo>
                    <a:lnTo>
                      <a:pt x="2481" y="850"/>
                    </a:lnTo>
                    <a:lnTo>
                      <a:pt x="2448" y="969"/>
                    </a:lnTo>
                    <a:lnTo>
                      <a:pt x="2414" y="1089"/>
                    </a:lnTo>
                    <a:lnTo>
                      <a:pt x="2384" y="1198"/>
                    </a:lnTo>
                    <a:lnTo>
                      <a:pt x="2357" y="1290"/>
                    </a:lnTo>
                    <a:lnTo>
                      <a:pt x="2339" y="1356"/>
                    </a:lnTo>
                    <a:lnTo>
                      <a:pt x="2273" y="1343"/>
                    </a:lnTo>
                    <a:lnTo>
                      <a:pt x="2206" y="1329"/>
                    </a:lnTo>
                    <a:lnTo>
                      <a:pt x="2140" y="1315"/>
                    </a:lnTo>
                    <a:lnTo>
                      <a:pt x="2073" y="1300"/>
                    </a:lnTo>
                    <a:lnTo>
                      <a:pt x="2007" y="1285"/>
                    </a:lnTo>
                    <a:lnTo>
                      <a:pt x="1940" y="1268"/>
                    </a:lnTo>
                    <a:lnTo>
                      <a:pt x="1874" y="1251"/>
                    </a:lnTo>
                    <a:lnTo>
                      <a:pt x="1807" y="1232"/>
                    </a:lnTo>
                    <a:lnTo>
                      <a:pt x="1716" y="1207"/>
                    </a:lnTo>
                    <a:lnTo>
                      <a:pt x="1627" y="1179"/>
                    </a:lnTo>
                    <a:lnTo>
                      <a:pt x="1541" y="1151"/>
                    </a:lnTo>
                    <a:lnTo>
                      <a:pt x="1457" y="1123"/>
                    </a:lnTo>
                    <a:lnTo>
                      <a:pt x="1375" y="1094"/>
                    </a:lnTo>
                    <a:lnTo>
                      <a:pt x="1295" y="1065"/>
                    </a:lnTo>
                    <a:lnTo>
                      <a:pt x="1218" y="1035"/>
                    </a:lnTo>
                    <a:lnTo>
                      <a:pt x="1144" y="1005"/>
                    </a:lnTo>
                    <a:lnTo>
                      <a:pt x="1072" y="976"/>
                    </a:lnTo>
                    <a:lnTo>
                      <a:pt x="1003" y="946"/>
                    </a:lnTo>
                    <a:lnTo>
                      <a:pt x="936" y="915"/>
                    </a:lnTo>
                    <a:lnTo>
                      <a:pt x="872" y="885"/>
                    </a:lnTo>
                    <a:lnTo>
                      <a:pt x="811" y="855"/>
                    </a:lnTo>
                    <a:lnTo>
                      <a:pt x="752" y="825"/>
                    </a:lnTo>
                    <a:lnTo>
                      <a:pt x="697" y="795"/>
                    </a:lnTo>
                    <a:lnTo>
                      <a:pt x="644" y="765"/>
                    </a:lnTo>
                    <a:lnTo>
                      <a:pt x="594" y="736"/>
                    </a:lnTo>
                    <a:lnTo>
                      <a:pt x="546" y="707"/>
                    </a:lnTo>
                    <a:lnTo>
                      <a:pt x="502" y="678"/>
                    </a:lnTo>
                    <a:lnTo>
                      <a:pt x="460" y="649"/>
                    </a:lnTo>
                    <a:lnTo>
                      <a:pt x="421" y="621"/>
                    </a:lnTo>
                    <a:lnTo>
                      <a:pt x="385" y="594"/>
                    </a:lnTo>
                    <a:lnTo>
                      <a:pt x="352" y="567"/>
                    </a:lnTo>
                    <a:lnTo>
                      <a:pt x="322" y="542"/>
                    </a:lnTo>
                    <a:lnTo>
                      <a:pt x="295" y="516"/>
                    </a:lnTo>
                    <a:lnTo>
                      <a:pt x="271" y="492"/>
                    </a:lnTo>
                    <a:lnTo>
                      <a:pt x="251" y="468"/>
                    </a:lnTo>
                    <a:lnTo>
                      <a:pt x="233" y="446"/>
                    </a:lnTo>
                    <a:lnTo>
                      <a:pt x="219" y="424"/>
                    </a:lnTo>
                    <a:lnTo>
                      <a:pt x="208" y="404"/>
                    </a:lnTo>
                    <a:lnTo>
                      <a:pt x="200" y="385"/>
                    </a:lnTo>
                    <a:lnTo>
                      <a:pt x="196" y="366"/>
                    </a:lnTo>
                    <a:lnTo>
                      <a:pt x="194" y="357"/>
                    </a:lnTo>
                    <a:lnTo>
                      <a:pt x="193" y="348"/>
                    </a:lnTo>
                    <a:lnTo>
                      <a:pt x="194" y="339"/>
                    </a:lnTo>
                    <a:lnTo>
                      <a:pt x="197" y="330"/>
                    </a:lnTo>
                    <a:lnTo>
                      <a:pt x="200" y="321"/>
                    </a:lnTo>
                    <a:lnTo>
                      <a:pt x="206" y="312"/>
                    </a:lnTo>
                    <a:lnTo>
                      <a:pt x="212" y="304"/>
                    </a:lnTo>
                    <a:lnTo>
                      <a:pt x="219" y="297"/>
                    </a:lnTo>
                    <a:lnTo>
                      <a:pt x="228" y="290"/>
                    </a:lnTo>
                    <a:lnTo>
                      <a:pt x="237" y="283"/>
                    </a:lnTo>
                    <a:lnTo>
                      <a:pt x="245" y="278"/>
                    </a:lnTo>
                    <a:lnTo>
                      <a:pt x="254" y="272"/>
                    </a:lnTo>
                    <a:lnTo>
                      <a:pt x="275" y="261"/>
                    </a:lnTo>
                    <a:lnTo>
                      <a:pt x="300" y="251"/>
                    </a:lnTo>
                    <a:lnTo>
                      <a:pt x="328" y="242"/>
                    </a:lnTo>
                    <a:lnTo>
                      <a:pt x="357" y="233"/>
                    </a:lnTo>
                    <a:lnTo>
                      <a:pt x="390" y="225"/>
                    </a:lnTo>
                    <a:lnTo>
                      <a:pt x="424" y="219"/>
                    </a:lnTo>
                    <a:lnTo>
                      <a:pt x="461" y="212"/>
                    </a:lnTo>
                    <a:lnTo>
                      <a:pt x="501" y="206"/>
                    </a:lnTo>
                    <a:lnTo>
                      <a:pt x="543" y="203"/>
                    </a:lnTo>
                    <a:lnTo>
                      <a:pt x="586" y="200"/>
                    </a:lnTo>
                    <a:lnTo>
                      <a:pt x="633" y="198"/>
                    </a:lnTo>
                    <a:lnTo>
                      <a:pt x="681" y="195"/>
                    </a:lnTo>
                    <a:lnTo>
                      <a:pt x="732" y="195"/>
                    </a:lnTo>
                    <a:lnTo>
                      <a:pt x="784" y="196"/>
                    </a:lnTo>
                    <a:lnTo>
                      <a:pt x="840" y="198"/>
                    </a:lnTo>
                    <a:lnTo>
                      <a:pt x="896" y="201"/>
                    </a:lnTo>
                    <a:lnTo>
                      <a:pt x="955" y="204"/>
                    </a:lnTo>
                    <a:lnTo>
                      <a:pt x="1016" y="210"/>
                    </a:lnTo>
                    <a:lnTo>
                      <a:pt x="1078" y="215"/>
                    </a:lnTo>
                    <a:lnTo>
                      <a:pt x="1144" y="223"/>
                    </a:lnTo>
                    <a:lnTo>
                      <a:pt x="1209" y="231"/>
                    </a:lnTo>
                    <a:lnTo>
                      <a:pt x="1277" y="241"/>
                    </a:lnTo>
                    <a:lnTo>
                      <a:pt x="1347" y="252"/>
                    </a:lnTo>
                    <a:lnTo>
                      <a:pt x="1418" y="264"/>
                    </a:lnTo>
                    <a:lnTo>
                      <a:pt x="1491" y="278"/>
                    </a:lnTo>
                    <a:lnTo>
                      <a:pt x="1565" y="292"/>
                    </a:lnTo>
                    <a:lnTo>
                      <a:pt x="1641" y="308"/>
                    </a:lnTo>
                    <a:lnTo>
                      <a:pt x="1718" y="326"/>
                    </a:lnTo>
                    <a:lnTo>
                      <a:pt x="1796" y="345"/>
                    </a:lnTo>
                    <a:lnTo>
                      <a:pt x="1876" y="365"/>
                    </a:lnTo>
                    <a:lnTo>
                      <a:pt x="1957" y="386"/>
                    </a:lnTo>
                    <a:lnTo>
                      <a:pt x="2040" y="408"/>
                    </a:lnTo>
                    <a:lnTo>
                      <a:pt x="2105" y="428"/>
                    </a:lnTo>
                    <a:lnTo>
                      <a:pt x="2171" y="448"/>
                    </a:lnTo>
                    <a:lnTo>
                      <a:pt x="2236" y="469"/>
                    </a:lnTo>
                    <a:lnTo>
                      <a:pt x="2301" y="490"/>
                    </a:lnTo>
                    <a:lnTo>
                      <a:pt x="2365" y="513"/>
                    </a:lnTo>
                    <a:lnTo>
                      <a:pt x="2429" y="536"/>
                    </a:lnTo>
                    <a:lnTo>
                      <a:pt x="2492" y="560"/>
                    </a:lnTo>
                    <a:lnTo>
                      <a:pt x="2557" y="58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2" name="Freeform 54"/>
              <p:cNvSpPr>
                <a:spLocks/>
              </p:cNvSpPr>
              <p:nvPr/>
            </p:nvSpPr>
            <p:spPr bwMode="auto">
              <a:xfrm>
                <a:off x="1083" y="925"/>
                <a:ext cx="95" cy="136"/>
              </a:xfrm>
              <a:custGeom>
                <a:avLst/>
                <a:gdLst/>
                <a:ahLst/>
                <a:cxnLst>
                  <a:cxn ang="0">
                    <a:pos x="21" y="426"/>
                  </a:cxn>
                  <a:cxn ang="0">
                    <a:pos x="7" y="496"/>
                  </a:cxn>
                  <a:cxn ang="0">
                    <a:pos x="0" y="566"/>
                  </a:cxn>
                  <a:cxn ang="0">
                    <a:pos x="1" y="632"/>
                  </a:cxn>
                  <a:cxn ang="0">
                    <a:pos x="8" y="694"/>
                  </a:cxn>
                  <a:cxn ang="0">
                    <a:pos x="22" y="752"/>
                  </a:cxn>
                  <a:cxn ang="0">
                    <a:pos x="42" y="805"/>
                  </a:cxn>
                  <a:cxn ang="0">
                    <a:pos x="69" y="850"/>
                  </a:cxn>
                  <a:cxn ang="0">
                    <a:pos x="101" y="888"/>
                  </a:cxn>
                  <a:cxn ang="0">
                    <a:pos x="139" y="918"/>
                  </a:cxn>
                  <a:cxn ang="0">
                    <a:pos x="182" y="938"/>
                  </a:cxn>
                  <a:cxn ang="0">
                    <a:pos x="230" y="947"/>
                  </a:cxn>
                  <a:cxn ang="0">
                    <a:pos x="277" y="946"/>
                  </a:cxn>
                  <a:cxn ang="0">
                    <a:pos x="325" y="934"/>
                  </a:cxn>
                  <a:cxn ang="0">
                    <a:pos x="374" y="913"/>
                  </a:cxn>
                  <a:cxn ang="0">
                    <a:pos x="421" y="883"/>
                  </a:cxn>
                  <a:cxn ang="0">
                    <a:pos x="466" y="844"/>
                  </a:cxn>
                  <a:cxn ang="0">
                    <a:pos x="508" y="797"/>
                  </a:cxn>
                  <a:cxn ang="0">
                    <a:pos x="547" y="743"/>
                  </a:cxn>
                  <a:cxn ang="0">
                    <a:pos x="581" y="683"/>
                  </a:cxn>
                  <a:cxn ang="0">
                    <a:pos x="611" y="618"/>
                  </a:cxn>
                  <a:cxn ang="0">
                    <a:pos x="636" y="546"/>
                  </a:cxn>
                  <a:cxn ang="0">
                    <a:pos x="652" y="475"/>
                  </a:cxn>
                  <a:cxn ang="0">
                    <a:pos x="662" y="405"/>
                  </a:cxn>
                  <a:cxn ang="0">
                    <a:pos x="665" y="338"/>
                  </a:cxn>
                  <a:cxn ang="0">
                    <a:pos x="659" y="273"/>
                  </a:cxn>
                  <a:cxn ang="0">
                    <a:pos x="648" y="214"/>
                  </a:cxn>
                  <a:cxn ang="0">
                    <a:pos x="629" y="160"/>
                  </a:cxn>
                  <a:cxn ang="0">
                    <a:pos x="605" y="112"/>
                  </a:cxn>
                  <a:cxn ang="0">
                    <a:pos x="575" y="72"/>
                  </a:cxn>
                  <a:cxn ang="0">
                    <a:pos x="538" y="38"/>
                  </a:cxn>
                  <a:cxn ang="0">
                    <a:pos x="497" y="16"/>
                  </a:cxn>
                  <a:cxn ang="0">
                    <a:pos x="451" y="3"/>
                  </a:cxn>
                  <a:cxn ang="0">
                    <a:pos x="403" y="0"/>
                  </a:cxn>
                  <a:cxn ang="0">
                    <a:pos x="354" y="9"/>
                  </a:cxn>
                  <a:cxn ang="0">
                    <a:pos x="306" y="27"/>
                  </a:cxn>
                  <a:cxn ang="0">
                    <a:pos x="259" y="55"/>
                  </a:cxn>
                  <a:cxn ang="0">
                    <a:pos x="213" y="91"/>
                  </a:cxn>
                  <a:cxn ang="0">
                    <a:pos x="170" y="134"/>
                  </a:cxn>
                  <a:cxn ang="0">
                    <a:pos x="130" y="186"/>
                  </a:cxn>
                  <a:cxn ang="0">
                    <a:pos x="93" y="244"/>
                  </a:cxn>
                  <a:cxn ang="0">
                    <a:pos x="61" y="308"/>
                  </a:cxn>
                  <a:cxn ang="0">
                    <a:pos x="36" y="377"/>
                  </a:cxn>
                </a:cxnLst>
                <a:rect l="0" t="0" r="r" b="b"/>
                <a:pathLst>
                  <a:path w="665" h="948">
                    <a:moveTo>
                      <a:pt x="36" y="377"/>
                    </a:moveTo>
                    <a:lnTo>
                      <a:pt x="28" y="401"/>
                    </a:lnTo>
                    <a:lnTo>
                      <a:pt x="21" y="426"/>
                    </a:lnTo>
                    <a:lnTo>
                      <a:pt x="16" y="449"/>
                    </a:lnTo>
                    <a:lnTo>
                      <a:pt x="11" y="473"/>
                    </a:lnTo>
                    <a:lnTo>
                      <a:pt x="7" y="496"/>
                    </a:lnTo>
                    <a:lnTo>
                      <a:pt x="5" y="520"/>
                    </a:lnTo>
                    <a:lnTo>
                      <a:pt x="2" y="543"/>
                    </a:lnTo>
                    <a:lnTo>
                      <a:pt x="0" y="566"/>
                    </a:lnTo>
                    <a:lnTo>
                      <a:pt x="0" y="589"/>
                    </a:lnTo>
                    <a:lnTo>
                      <a:pt x="0" y="611"/>
                    </a:lnTo>
                    <a:lnTo>
                      <a:pt x="1" y="632"/>
                    </a:lnTo>
                    <a:lnTo>
                      <a:pt x="2" y="653"/>
                    </a:lnTo>
                    <a:lnTo>
                      <a:pt x="5" y="674"/>
                    </a:lnTo>
                    <a:lnTo>
                      <a:pt x="8" y="694"/>
                    </a:lnTo>
                    <a:lnTo>
                      <a:pt x="12" y="714"/>
                    </a:lnTo>
                    <a:lnTo>
                      <a:pt x="17" y="733"/>
                    </a:lnTo>
                    <a:lnTo>
                      <a:pt x="22" y="752"/>
                    </a:lnTo>
                    <a:lnTo>
                      <a:pt x="28" y="771"/>
                    </a:lnTo>
                    <a:lnTo>
                      <a:pt x="35" y="788"/>
                    </a:lnTo>
                    <a:lnTo>
                      <a:pt x="42" y="805"/>
                    </a:lnTo>
                    <a:lnTo>
                      <a:pt x="50" y="821"/>
                    </a:lnTo>
                    <a:lnTo>
                      <a:pt x="59" y="836"/>
                    </a:lnTo>
                    <a:lnTo>
                      <a:pt x="69" y="850"/>
                    </a:lnTo>
                    <a:lnTo>
                      <a:pt x="79" y="864"/>
                    </a:lnTo>
                    <a:lnTo>
                      <a:pt x="89" y="877"/>
                    </a:lnTo>
                    <a:lnTo>
                      <a:pt x="101" y="888"/>
                    </a:lnTo>
                    <a:lnTo>
                      <a:pt x="113" y="899"/>
                    </a:lnTo>
                    <a:lnTo>
                      <a:pt x="126" y="909"/>
                    </a:lnTo>
                    <a:lnTo>
                      <a:pt x="139" y="918"/>
                    </a:lnTo>
                    <a:lnTo>
                      <a:pt x="153" y="926"/>
                    </a:lnTo>
                    <a:lnTo>
                      <a:pt x="168" y="933"/>
                    </a:lnTo>
                    <a:lnTo>
                      <a:pt x="182" y="938"/>
                    </a:lnTo>
                    <a:lnTo>
                      <a:pt x="198" y="943"/>
                    </a:lnTo>
                    <a:lnTo>
                      <a:pt x="213" y="945"/>
                    </a:lnTo>
                    <a:lnTo>
                      <a:pt x="230" y="947"/>
                    </a:lnTo>
                    <a:lnTo>
                      <a:pt x="245" y="948"/>
                    </a:lnTo>
                    <a:lnTo>
                      <a:pt x="261" y="947"/>
                    </a:lnTo>
                    <a:lnTo>
                      <a:pt x="277" y="946"/>
                    </a:lnTo>
                    <a:lnTo>
                      <a:pt x="293" y="943"/>
                    </a:lnTo>
                    <a:lnTo>
                      <a:pt x="310" y="939"/>
                    </a:lnTo>
                    <a:lnTo>
                      <a:pt x="325" y="934"/>
                    </a:lnTo>
                    <a:lnTo>
                      <a:pt x="342" y="928"/>
                    </a:lnTo>
                    <a:lnTo>
                      <a:pt x="357" y="921"/>
                    </a:lnTo>
                    <a:lnTo>
                      <a:pt x="374" y="913"/>
                    </a:lnTo>
                    <a:lnTo>
                      <a:pt x="390" y="904"/>
                    </a:lnTo>
                    <a:lnTo>
                      <a:pt x="405" y="894"/>
                    </a:lnTo>
                    <a:lnTo>
                      <a:pt x="421" y="883"/>
                    </a:lnTo>
                    <a:lnTo>
                      <a:pt x="436" y="870"/>
                    </a:lnTo>
                    <a:lnTo>
                      <a:pt x="451" y="857"/>
                    </a:lnTo>
                    <a:lnTo>
                      <a:pt x="466" y="844"/>
                    </a:lnTo>
                    <a:lnTo>
                      <a:pt x="480" y="829"/>
                    </a:lnTo>
                    <a:lnTo>
                      <a:pt x="495" y="814"/>
                    </a:lnTo>
                    <a:lnTo>
                      <a:pt x="508" y="797"/>
                    </a:lnTo>
                    <a:lnTo>
                      <a:pt x="521" y="780"/>
                    </a:lnTo>
                    <a:lnTo>
                      <a:pt x="535" y="762"/>
                    </a:lnTo>
                    <a:lnTo>
                      <a:pt x="547" y="743"/>
                    </a:lnTo>
                    <a:lnTo>
                      <a:pt x="559" y="724"/>
                    </a:lnTo>
                    <a:lnTo>
                      <a:pt x="570" y="704"/>
                    </a:lnTo>
                    <a:lnTo>
                      <a:pt x="581" y="683"/>
                    </a:lnTo>
                    <a:lnTo>
                      <a:pt x="592" y="662"/>
                    </a:lnTo>
                    <a:lnTo>
                      <a:pt x="602" y="640"/>
                    </a:lnTo>
                    <a:lnTo>
                      <a:pt x="611" y="618"/>
                    </a:lnTo>
                    <a:lnTo>
                      <a:pt x="620" y="594"/>
                    </a:lnTo>
                    <a:lnTo>
                      <a:pt x="629" y="571"/>
                    </a:lnTo>
                    <a:lnTo>
                      <a:pt x="636" y="546"/>
                    </a:lnTo>
                    <a:lnTo>
                      <a:pt x="642" y="523"/>
                    </a:lnTo>
                    <a:lnTo>
                      <a:pt x="648" y="498"/>
                    </a:lnTo>
                    <a:lnTo>
                      <a:pt x="652" y="475"/>
                    </a:lnTo>
                    <a:lnTo>
                      <a:pt x="657" y="452"/>
                    </a:lnTo>
                    <a:lnTo>
                      <a:pt x="660" y="428"/>
                    </a:lnTo>
                    <a:lnTo>
                      <a:pt x="662" y="405"/>
                    </a:lnTo>
                    <a:lnTo>
                      <a:pt x="663" y="382"/>
                    </a:lnTo>
                    <a:lnTo>
                      <a:pt x="665" y="360"/>
                    </a:lnTo>
                    <a:lnTo>
                      <a:pt x="665" y="338"/>
                    </a:lnTo>
                    <a:lnTo>
                      <a:pt x="663" y="316"/>
                    </a:lnTo>
                    <a:lnTo>
                      <a:pt x="661" y="294"/>
                    </a:lnTo>
                    <a:lnTo>
                      <a:pt x="659" y="273"/>
                    </a:lnTo>
                    <a:lnTo>
                      <a:pt x="656" y="253"/>
                    </a:lnTo>
                    <a:lnTo>
                      <a:pt x="652" y="233"/>
                    </a:lnTo>
                    <a:lnTo>
                      <a:pt x="648" y="214"/>
                    </a:lnTo>
                    <a:lnTo>
                      <a:pt x="642" y="195"/>
                    </a:lnTo>
                    <a:lnTo>
                      <a:pt x="636" y="178"/>
                    </a:lnTo>
                    <a:lnTo>
                      <a:pt x="629" y="160"/>
                    </a:lnTo>
                    <a:lnTo>
                      <a:pt x="622" y="143"/>
                    </a:lnTo>
                    <a:lnTo>
                      <a:pt x="614" y="127"/>
                    </a:lnTo>
                    <a:lnTo>
                      <a:pt x="605" y="112"/>
                    </a:lnTo>
                    <a:lnTo>
                      <a:pt x="596" y="97"/>
                    </a:lnTo>
                    <a:lnTo>
                      <a:pt x="586" y="84"/>
                    </a:lnTo>
                    <a:lnTo>
                      <a:pt x="575" y="72"/>
                    </a:lnTo>
                    <a:lnTo>
                      <a:pt x="564" y="59"/>
                    </a:lnTo>
                    <a:lnTo>
                      <a:pt x="551" y="48"/>
                    </a:lnTo>
                    <a:lnTo>
                      <a:pt x="538" y="38"/>
                    </a:lnTo>
                    <a:lnTo>
                      <a:pt x="525" y="31"/>
                    </a:lnTo>
                    <a:lnTo>
                      <a:pt x="512" y="23"/>
                    </a:lnTo>
                    <a:lnTo>
                      <a:pt x="497" y="16"/>
                    </a:lnTo>
                    <a:lnTo>
                      <a:pt x="482" y="10"/>
                    </a:lnTo>
                    <a:lnTo>
                      <a:pt x="466" y="6"/>
                    </a:lnTo>
                    <a:lnTo>
                      <a:pt x="451" y="3"/>
                    </a:lnTo>
                    <a:lnTo>
                      <a:pt x="435" y="0"/>
                    </a:lnTo>
                    <a:lnTo>
                      <a:pt x="418" y="0"/>
                    </a:lnTo>
                    <a:lnTo>
                      <a:pt x="403" y="0"/>
                    </a:lnTo>
                    <a:lnTo>
                      <a:pt x="387" y="3"/>
                    </a:lnTo>
                    <a:lnTo>
                      <a:pt x="371" y="5"/>
                    </a:lnTo>
                    <a:lnTo>
                      <a:pt x="354" y="9"/>
                    </a:lnTo>
                    <a:lnTo>
                      <a:pt x="338" y="14"/>
                    </a:lnTo>
                    <a:lnTo>
                      <a:pt x="322" y="20"/>
                    </a:lnTo>
                    <a:lnTo>
                      <a:pt x="306" y="27"/>
                    </a:lnTo>
                    <a:lnTo>
                      <a:pt x="291" y="35"/>
                    </a:lnTo>
                    <a:lnTo>
                      <a:pt x="274" y="45"/>
                    </a:lnTo>
                    <a:lnTo>
                      <a:pt x="259" y="55"/>
                    </a:lnTo>
                    <a:lnTo>
                      <a:pt x="243" y="66"/>
                    </a:lnTo>
                    <a:lnTo>
                      <a:pt x="229" y="77"/>
                    </a:lnTo>
                    <a:lnTo>
                      <a:pt x="213" y="91"/>
                    </a:lnTo>
                    <a:lnTo>
                      <a:pt x="199" y="104"/>
                    </a:lnTo>
                    <a:lnTo>
                      <a:pt x="184" y="120"/>
                    </a:lnTo>
                    <a:lnTo>
                      <a:pt x="170" y="134"/>
                    </a:lnTo>
                    <a:lnTo>
                      <a:pt x="155" y="151"/>
                    </a:lnTo>
                    <a:lnTo>
                      <a:pt x="142" y="168"/>
                    </a:lnTo>
                    <a:lnTo>
                      <a:pt x="130" y="186"/>
                    </a:lnTo>
                    <a:lnTo>
                      <a:pt x="117" y="204"/>
                    </a:lnTo>
                    <a:lnTo>
                      <a:pt x="104" y="224"/>
                    </a:lnTo>
                    <a:lnTo>
                      <a:pt x="93" y="244"/>
                    </a:lnTo>
                    <a:lnTo>
                      <a:pt x="82" y="264"/>
                    </a:lnTo>
                    <a:lnTo>
                      <a:pt x="71" y="286"/>
                    </a:lnTo>
                    <a:lnTo>
                      <a:pt x="61" y="308"/>
                    </a:lnTo>
                    <a:lnTo>
                      <a:pt x="52" y="330"/>
                    </a:lnTo>
                    <a:lnTo>
                      <a:pt x="43" y="354"/>
                    </a:lnTo>
                    <a:lnTo>
                      <a:pt x="36" y="377"/>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1" name="Freeform 53"/>
              <p:cNvSpPr>
                <a:spLocks noEditPoints="1"/>
              </p:cNvSpPr>
              <p:nvPr/>
            </p:nvSpPr>
            <p:spPr bwMode="auto">
              <a:xfrm>
                <a:off x="1069" y="911"/>
                <a:ext cx="122" cy="164"/>
              </a:xfrm>
              <a:custGeom>
                <a:avLst/>
                <a:gdLst/>
                <a:ahLst/>
                <a:cxnLst>
                  <a:cxn ang="0">
                    <a:pos x="277" y="90"/>
                  </a:cxn>
                  <a:cxn ang="0">
                    <a:pos x="187" y="176"/>
                  </a:cxn>
                  <a:cxn ang="0">
                    <a:pos x="111" y="284"/>
                  </a:cxn>
                  <a:cxn ang="0">
                    <a:pos x="52" y="411"/>
                  </a:cxn>
                  <a:cxn ang="0">
                    <a:pos x="21" y="516"/>
                  </a:cxn>
                  <a:cxn ang="0">
                    <a:pos x="4" y="610"/>
                  </a:cxn>
                  <a:cxn ang="0">
                    <a:pos x="0" y="701"/>
                  </a:cxn>
                  <a:cxn ang="0">
                    <a:pos x="6" y="789"/>
                  </a:cxn>
                  <a:cxn ang="0">
                    <a:pos x="23" y="868"/>
                  </a:cxn>
                  <a:cxn ang="0">
                    <a:pos x="48" y="938"/>
                  </a:cxn>
                  <a:cxn ang="0">
                    <a:pos x="84" y="1002"/>
                  </a:cxn>
                  <a:cxn ang="0">
                    <a:pos x="127" y="1053"/>
                  </a:cxn>
                  <a:cxn ang="0">
                    <a:pos x="177" y="1094"/>
                  </a:cxn>
                  <a:cxn ang="0">
                    <a:pos x="234" y="1123"/>
                  </a:cxn>
                  <a:cxn ang="0">
                    <a:pos x="296" y="1140"/>
                  </a:cxn>
                  <a:cxn ang="0">
                    <a:pos x="360" y="1143"/>
                  </a:cxn>
                  <a:cxn ang="0">
                    <a:pos x="426" y="1133"/>
                  </a:cxn>
                  <a:cxn ang="0">
                    <a:pos x="491" y="1110"/>
                  </a:cxn>
                  <a:cxn ang="0">
                    <a:pos x="581" y="1054"/>
                  </a:cxn>
                  <a:cxn ang="0">
                    <a:pos x="671" y="968"/>
                  </a:cxn>
                  <a:cxn ang="0">
                    <a:pos x="747" y="859"/>
                  </a:cxn>
                  <a:cxn ang="0">
                    <a:pos x="806" y="732"/>
                  </a:cxn>
                  <a:cxn ang="0">
                    <a:pos x="845" y="595"/>
                  </a:cxn>
                  <a:cxn ang="0">
                    <a:pos x="858" y="459"/>
                  </a:cxn>
                  <a:cxn ang="0">
                    <a:pos x="848" y="330"/>
                  </a:cxn>
                  <a:cxn ang="0">
                    <a:pos x="814" y="215"/>
                  </a:cxn>
                  <a:cxn ang="0">
                    <a:pos x="775" y="143"/>
                  </a:cxn>
                  <a:cxn ang="0">
                    <a:pos x="732" y="91"/>
                  </a:cxn>
                  <a:cxn ang="0">
                    <a:pos x="681" y="49"/>
                  </a:cxn>
                  <a:cxn ang="0">
                    <a:pos x="624" y="20"/>
                  </a:cxn>
                  <a:cxn ang="0">
                    <a:pos x="562" y="4"/>
                  </a:cxn>
                  <a:cxn ang="0">
                    <a:pos x="498" y="0"/>
                  </a:cxn>
                  <a:cxn ang="0">
                    <a:pos x="432" y="10"/>
                  </a:cxn>
                  <a:cxn ang="0">
                    <a:pos x="367" y="34"/>
                  </a:cxn>
                  <a:cxn ang="0">
                    <a:pos x="286" y="933"/>
                  </a:cxn>
                  <a:cxn ang="0">
                    <a:pos x="246" y="894"/>
                  </a:cxn>
                  <a:cxn ang="0">
                    <a:pos x="215" y="830"/>
                  </a:cxn>
                  <a:cxn ang="0">
                    <a:pos x="197" y="748"/>
                  </a:cxn>
                  <a:cxn ang="0">
                    <a:pos x="196" y="654"/>
                  </a:cxn>
                  <a:cxn ang="0">
                    <a:pos x="211" y="555"/>
                  </a:cxn>
                  <a:cxn ang="0">
                    <a:pos x="243" y="457"/>
                  </a:cxn>
                  <a:cxn ang="0">
                    <a:pos x="288" y="368"/>
                  </a:cxn>
                  <a:cxn ang="0">
                    <a:pos x="343" y="293"/>
                  </a:cxn>
                  <a:cxn ang="0">
                    <a:pos x="407" y="237"/>
                  </a:cxn>
                  <a:cxn ang="0">
                    <a:pos x="469" y="203"/>
                  </a:cxn>
                  <a:cxn ang="0">
                    <a:pos x="524" y="195"/>
                  </a:cxn>
                  <a:cxn ang="0">
                    <a:pos x="572" y="212"/>
                  </a:cxn>
                  <a:cxn ang="0">
                    <a:pos x="612" y="250"/>
                  </a:cxn>
                  <a:cxn ang="0">
                    <a:pos x="644" y="313"/>
                  </a:cxn>
                  <a:cxn ang="0">
                    <a:pos x="662" y="396"/>
                  </a:cxn>
                  <a:cxn ang="0">
                    <a:pos x="663" y="489"/>
                  </a:cxn>
                  <a:cxn ang="0">
                    <a:pos x="647" y="589"/>
                  </a:cxn>
                  <a:cxn ang="0">
                    <a:pos x="615" y="687"/>
                  </a:cxn>
                  <a:cxn ang="0">
                    <a:pos x="570" y="777"/>
                  </a:cxn>
                  <a:cxn ang="0">
                    <a:pos x="514" y="851"/>
                  </a:cxn>
                  <a:cxn ang="0">
                    <a:pos x="452" y="908"/>
                  </a:cxn>
                  <a:cxn ang="0">
                    <a:pos x="389" y="941"/>
                  </a:cxn>
                  <a:cxn ang="0">
                    <a:pos x="335" y="948"/>
                  </a:cxn>
                  <a:cxn ang="0">
                    <a:pos x="309" y="943"/>
                  </a:cxn>
                </a:cxnLst>
                <a:rect l="0" t="0" r="r" b="b"/>
                <a:pathLst>
                  <a:path w="858" h="1143">
                    <a:moveTo>
                      <a:pt x="351" y="42"/>
                    </a:moveTo>
                    <a:lnTo>
                      <a:pt x="326" y="56"/>
                    </a:lnTo>
                    <a:lnTo>
                      <a:pt x="301" y="72"/>
                    </a:lnTo>
                    <a:lnTo>
                      <a:pt x="277" y="90"/>
                    </a:lnTo>
                    <a:lnTo>
                      <a:pt x="254" y="108"/>
                    </a:lnTo>
                    <a:lnTo>
                      <a:pt x="230" y="130"/>
                    </a:lnTo>
                    <a:lnTo>
                      <a:pt x="208" y="152"/>
                    </a:lnTo>
                    <a:lnTo>
                      <a:pt x="187" y="176"/>
                    </a:lnTo>
                    <a:lnTo>
                      <a:pt x="167" y="201"/>
                    </a:lnTo>
                    <a:lnTo>
                      <a:pt x="147" y="228"/>
                    </a:lnTo>
                    <a:lnTo>
                      <a:pt x="128" y="255"/>
                    </a:lnTo>
                    <a:lnTo>
                      <a:pt x="111" y="284"/>
                    </a:lnTo>
                    <a:lnTo>
                      <a:pt x="94" y="315"/>
                    </a:lnTo>
                    <a:lnTo>
                      <a:pt x="79" y="347"/>
                    </a:lnTo>
                    <a:lnTo>
                      <a:pt x="65" y="378"/>
                    </a:lnTo>
                    <a:lnTo>
                      <a:pt x="52" y="411"/>
                    </a:lnTo>
                    <a:lnTo>
                      <a:pt x="41" y="445"/>
                    </a:lnTo>
                    <a:lnTo>
                      <a:pt x="33" y="469"/>
                    </a:lnTo>
                    <a:lnTo>
                      <a:pt x="26" y="493"/>
                    </a:lnTo>
                    <a:lnTo>
                      <a:pt x="21" y="516"/>
                    </a:lnTo>
                    <a:lnTo>
                      <a:pt x="15" y="540"/>
                    </a:lnTo>
                    <a:lnTo>
                      <a:pt x="11" y="563"/>
                    </a:lnTo>
                    <a:lnTo>
                      <a:pt x="7" y="586"/>
                    </a:lnTo>
                    <a:lnTo>
                      <a:pt x="4" y="610"/>
                    </a:lnTo>
                    <a:lnTo>
                      <a:pt x="2" y="633"/>
                    </a:lnTo>
                    <a:lnTo>
                      <a:pt x="1" y="656"/>
                    </a:lnTo>
                    <a:lnTo>
                      <a:pt x="0" y="679"/>
                    </a:lnTo>
                    <a:lnTo>
                      <a:pt x="0" y="701"/>
                    </a:lnTo>
                    <a:lnTo>
                      <a:pt x="1" y="724"/>
                    </a:lnTo>
                    <a:lnTo>
                      <a:pt x="2" y="746"/>
                    </a:lnTo>
                    <a:lnTo>
                      <a:pt x="4" y="768"/>
                    </a:lnTo>
                    <a:lnTo>
                      <a:pt x="6" y="789"/>
                    </a:lnTo>
                    <a:lnTo>
                      <a:pt x="10" y="810"/>
                    </a:lnTo>
                    <a:lnTo>
                      <a:pt x="13" y="830"/>
                    </a:lnTo>
                    <a:lnTo>
                      <a:pt x="17" y="849"/>
                    </a:lnTo>
                    <a:lnTo>
                      <a:pt x="23" y="868"/>
                    </a:lnTo>
                    <a:lnTo>
                      <a:pt x="28" y="886"/>
                    </a:lnTo>
                    <a:lnTo>
                      <a:pt x="34" y="904"/>
                    </a:lnTo>
                    <a:lnTo>
                      <a:pt x="41" y="922"/>
                    </a:lnTo>
                    <a:lnTo>
                      <a:pt x="48" y="938"/>
                    </a:lnTo>
                    <a:lnTo>
                      <a:pt x="56" y="955"/>
                    </a:lnTo>
                    <a:lnTo>
                      <a:pt x="65" y="972"/>
                    </a:lnTo>
                    <a:lnTo>
                      <a:pt x="74" y="986"/>
                    </a:lnTo>
                    <a:lnTo>
                      <a:pt x="84" y="1002"/>
                    </a:lnTo>
                    <a:lnTo>
                      <a:pt x="94" y="1015"/>
                    </a:lnTo>
                    <a:lnTo>
                      <a:pt x="104" y="1029"/>
                    </a:lnTo>
                    <a:lnTo>
                      <a:pt x="115" y="1042"/>
                    </a:lnTo>
                    <a:lnTo>
                      <a:pt x="127" y="1053"/>
                    </a:lnTo>
                    <a:lnTo>
                      <a:pt x="138" y="1064"/>
                    </a:lnTo>
                    <a:lnTo>
                      <a:pt x="152" y="1075"/>
                    </a:lnTo>
                    <a:lnTo>
                      <a:pt x="164" y="1085"/>
                    </a:lnTo>
                    <a:lnTo>
                      <a:pt x="177" y="1094"/>
                    </a:lnTo>
                    <a:lnTo>
                      <a:pt x="190" y="1103"/>
                    </a:lnTo>
                    <a:lnTo>
                      <a:pt x="205" y="1111"/>
                    </a:lnTo>
                    <a:lnTo>
                      <a:pt x="219" y="1118"/>
                    </a:lnTo>
                    <a:lnTo>
                      <a:pt x="234" y="1123"/>
                    </a:lnTo>
                    <a:lnTo>
                      <a:pt x="249" y="1129"/>
                    </a:lnTo>
                    <a:lnTo>
                      <a:pt x="265" y="1133"/>
                    </a:lnTo>
                    <a:lnTo>
                      <a:pt x="280" y="1137"/>
                    </a:lnTo>
                    <a:lnTo>
                      <a:pt x="296" y="1140"/>
                    </a:lnTo>
                    <a:lnTo>
                      <a:pt x="312" y="1142"/>
                    </a:lnTo>
                    <a:lnTo>
                      <a:pt x="328" y="1143"/>
                    </a:lnTo>
                    <a:lnTo>
                      <a:pt x="345" y="1143"/>
                    </a:lnTo>
                    <a:lnTo>
                      <a:pt x="360" y="1143"/>
                    </a:lnTo>
                    <a:lnTo>
                      <a:pt x="377" y="1142"/>
                    </a:lnTo>
                    <a:lnTo>
                      <a:pt x="393" y="1140"/>
                    </a:lnTo>
                    <a:lnTo>
                      <a:pt x="409" y="1137"/>
                    </a:lnTo>
                    <a:lnTo>
                      <a:pt x="426" y="1133"/>
                    </a:lnTo>
                    <a:lnTo>
                      <a:pt x="442" y="1129"/>
                    </a:lnTo>
                    <a:lnTo>
                      <a:pt x="458" y="1123"/>
                    </a:lnTo>
                    <a:lnTo>
                      <a:pt x="474" y="1117"/>
                    </a:lnTo>
                    <a:lnTo>
                      <a:pt x="491" y="1110"/>
                    </a:lnTo>
                    <a:lnTo>
                      <a:pt x="508" y="1102"/>
                    </a:lnTo>
                    <a:lnTo>
                      <a:pt x="532" y="1088"/>
                    </a:lnTo>
                    <a:lnTo>
                      <a:pt x="557" y="1072"/>
                    </a:lnTo>
                    <a:lnTo>
                      <a:pt x="581" y="1054"/>
                    </a:lnTo>
                    <a:lnTo>
                      <a:pt x="605" y="1035"/>
                    </a:lnTo>
                    <a:lnTo>
                      <a:pt x="627" y="1014"/>
                    </a:lnTo>
                    <a:lnTo>
                      <a:pt x="650" y="992"/>
                    </a:lnTo>
                    <a:lnTo>
                      <a:pt x="671" y="968"/>
                    </a:lnTo>
                    <a:lnTo>
                      <a:pt x="692" y="943"/>
                    </a:lnTo>
                    <a:lnTo>
                      <a:pt x="711" y="916"/>
                    </a:lnTo>
                    <a:lnTo>
                      <a:pt x="729" y="888"/>
                    </a:lnTo>
                    <a:lnTo>
                      <a:pt x="747" y="859"/>
                    </a:lnTo>
                    <a:lnTo>
                      <a:pt x="764" y="829"/>
                    </a:lnTo>
                    <a:lnTo>
                      <a:pt x="779" y="798"/>
                    </a:lnTo>
                    <a:lnTo>
                      <a:pt x="794" y="766"/>
                    </a:lnTo>
                    <a:lnTo>
                      <a:pt x="806" y="732"/>
                    </a:lnTo>
                    <a:lnTo>
                      <a:pt x="818" y="699"/>
                    </a:lnTo>
                    <a:lnTo>
                      <a:pt x="828" y="664"/>
                    </a:lnTo>
                    <a:lnTo>
                      <a:pt x="837" y="630"/>
                    </a:lnTo>
                    <a:lnTo>
                      <a:pt x="845" y="595"/>
                    </a:lnTo>
                    <a:lnTo>
                      <a:pt x="850" y="561"/>
                    </a:lnTo>
                    <a:lnTo>
                      <a:pt x="855" y="527"/>
                    </a:lnTo>
                    <a:lnTo>
                      <a:pt x="857" y="493"/>
                    </a:lnTo>
                    <a:lnTo>
                      <a:pt x="858" y="459"/>
                    </a:lnTo>
                    <a:lnTo>
                      <a:pt x="858" y="426"/>
                    </a:lnTo>
                    <a:lnTo>
                      <a:pt x="856" y="394"/>
                    </a:lnTo>
                    <a:lnTo>
                      <a:pt x="852" y="361"/>
                    </a:lnTo>
                    <a:lnTo>
                      <a:pt x="848" y="330"/>
                    </a:lnTo>
                    <a:lnTo>
                      <a:pt x="841" y="300"/>
                    </a:lnTo>
                    <a:lnTo>
                      <a:pt x="834" y="271"/>
                    </a:lnTo>
                    <a:lnTo>
                      <a:pt x="825" y="242"/>
                    </a:lnTo>
                    <a:lnTo>
                      <a:pt x="814" y="215"/>
                    </a:lnTo>
                    <a:lnTo>
                      <a:pt x="801" y="189"/>
                    </a:lnTo>
                    <a:lnTo>
                      <a:pt x="793" y="173"/>
                    </a:lnTo>
                    <a:lnTo>
                      <a:pt x="784" y="157"/>
                    </a:lnTo>
                    <a:lnTo>
                      <a:pt x="775" y="143"/>
                    </a:lnTo>
                    <a:lnTo>
                      <a:pt x="765" y="129"/>
                    </a:lnTo>
                    <a:lnTo>
                      <a:pt x="754" y="115"/>
                    </a:lnTo>
                    <a:lnTo>
                      <a:pt x="743" y="103"/>
                    </a:lnTo>
                    <a:lnTo>
                      <a:pt x="732" y="91"/>
                    </a:lnTo>
                    <a:lnTo>
                      <a:pt x="719" y="79"/>
                    </a:lnTo>
                    <a:lnTo>
                      <a:pt x="707" y="68"/>
                    </a:lnTo>
                    <a:lnTo>
                      <a:pt x="694" y="58"/>
                    </a:lnTo>
                    <a:lnTo>
                      <a:pt x="681" y="49"/>
                    </a:lnTo>
                    <a:lnTo>
                      <a:pt x="667" y="42"/>
                    </a:lnTo>
                    <a:lnTo>
                      <a:pt x="653" y="34"/>
                    </a:lnTo>
                    <a:lnTo>
                      <a:pt x="638" y="27"/>
                    </a:lnTo>
                    <a:lnTo>
                      <a:pt x="624" y="20"/>
                    </a:lnTo>
                    <a:lnTo>
                      <a:pt x="609" y="15"/>
                    </a:lnTo>
                    <a:lnTo>
                      <a:pt x="593" y="10"/>
                    </a:lnTo>
                    <a:lnTo>
                      <a:pt x="577" y="7"/>
                    </a:lnTo>
                    <a:lnTo>
                      <a:pt x="562" y="4"/>
                    </a:lnTo>
                    <a:lnTo>
                      <a:pt x="546" y="2"/>
                    </a:lnTo>
                    <a:lnTo>
                      <a:pt x="530" y="0"/>
                    </a:lnTo>
                    <a:lnTo>
                      <a:pt x="514" y="0"/>
                    </a:lnTo>
                    <a:lnTo>
                      <a:pt x="498" y="0"/>
                    </a:lnTo>
                    <a:lnTo>
                      <a:pt x="482" y="2"/>
                    </a:lnTo>
                    <a:lnTo>
                      <a:pt x="465" y="4"/>
                    </a:lnTo>
                    <a:lnTo>
                      <a:pt x="449" y="7"/>
                    </a:lnTo>
                    <a:lnTo>
                      <a:pt x="432" y="10"/>
                    </a:lnTo>
                    <a:lnTo>
                      <a:pt x="417" y="15"/>
                    </a:lnTo>
                    <a:lnTo>
                      <a:pt x="400" y="20"/>
                    </a:lnTo>
                    <a:lnTo>
                      <a:pt x="383" y="27"/>
                    </a:lnTo>
                    <a:lnTo>
                      <a:pt x="367" y="34"/>
                    </a:lnTo>
                    <a:lnTo>
                      <a:pt x="351" y="42"/>
                    </a:lnTo>
                    <a:close/>
                    <a:moveTo>
                      <a:pt x="309" y="943"/>
                    </a:moveTo>
                    <a:lnTo>
                      <a:pt x="298" y="938"/>
                    </a:lnTo>
                    <a:lnTo>
                      <a:pt x="286" y="933"/>
                    </a:lnTo>
                    <a:lnTo>
                      <a:pt x="276" y="925"/>
                    </a:lnTo>
                    <a:lnTo>
                      <a:pt x="265" y="916"/>
                    </a:lnTo>
                    <a:lnTo>
                      <a:pt x="256" y="906"/>
                    </a:lnTo>
                    <a:lnTo>
                      <a:pt x="246" y="894"/>
                    </a:lnTo>
                    <a:lnTo>
                      <a:pt x="238" y="880"/>
                    </a:lnTo>
                    <a:lnTo>
                      <a:pt x="230" y="866"/>
                    </a:lnTo>
                    <a:lnTo>
                      <a:pt x="221" y="849"/>
                    </a:lnTo>
                    <a:lnTo>
                      <a:pt x="215" y="830"/>
                    </a:lnTo>
                    <a:lnTo>
                      <a:pt x="208" y="811"/>
                    </a:lnTo>
                    <a:lnTo>
                      <a:pt x="204" y="791"/>
                    </a:lnTo>
                    <a:lnTo>
                      <a:pt x="199" y="770"/>
                    </a:lnTo>
                    <a:lnTo>
                      <a:pt x="197" y="748"/>
                    </a:lnTo>
                    <a:lnTo>
                      <a:pt x="195" y="726"/>
                    </a:lnTo>
                    <a:lnTo>
                      <a:pt x="194" y="702"/>
                    </a:lnTo>
                    <a:lnTo>
                      <a:pt x="195" y="679"/>
                    </a:lnTo>
                    <a:lnTo>
                      <a:pt x="196" y="654"/>
                    </a:lnTo>
                    <a:lnTo>
                      <a:pt x="198" y="630"/>
                    </a:lnTo>
                    <a:lnTo>
                      <a:pt x="201" y="605"/>
                    </a:lnTo>
                    <a:lnTo>
                      <a:pt x="206" y="581"/>
                    </a:lnTo>
                    <a:lnTo>
                      <a:pt x="211" y="555"/>
                    </a:lnTo>
                    <a:lnTo>
                      <a:pt x="217" y="531"/>
                    </a:lnTo>
                    <a:lnTo>
                      <a:pt x="225" y="505"/>
                    </a:lnTo>
                    <a:lnTo>
                      <a:pt x="234" y="480"/>
                    </a:lnTo>
                    <a:lnTo>
                      <a:pt x="243" y="457"/>
                    </a:lnTo>
                    <a:lnTo>
                      <a:pt x="252" y="434"/>
                    </a:lnTo>
                    <a:lnTo>
                      <a:pt x="264" y="410"/>
                    </a:lnTo>
                    <a:lnTo>
                      <a:pt x="276" y="389"/>
                    </a:lnTo>
                    <a:lnTo>
                      <a:pt x="288" y="368"/>
                    </a:lnTo>
                    <a:lnTo>
                      <a:pt x="301" y="348"/>
                    </a:lnTo>
                    <a:lnTo>
                      <a:pt x="315" y="328"/>
                    </a:lnTo>
                    <a:lnTo>
                      <a:pt x="329" y="310"/>
                    </a:lnTo>
                    <a:lnTo>
                      <a:pt x="343" y="293"/>
                    </a:lnTo>
                    <a:lnTo>
                      <a:pt x="359" y="277"/>
                    </a:lnTo>
                    <a:lnTo>
                      <a:pt x="374" y="262"/>
                    </a:lnTo>
                    <a:lnTo>
                      <a:pt x="390" y="249"/>
                    </a:lnTo>
                    <a:lnTo>
                      <a:pt x="407" y="237"/>
                    </a:lnTo>
                    <a:lnTo>
                      <a:pt x="422" y="225"/>
                    </a:lnTo>
                    <a:lnTo>
                      <a:pt x="440" y="215"/>
                    </a:lnTo>
                    <a:lnTo>
                      <a:pt x="454" y="209"/>
                    </a:lnTo>
                    <a:lnTo>
                      <a:pt x="469" y="203"/>
                    </a:lnTo>
                    <a:lnTo>
                      <a:pt x="483" y="200"/>
                    </a:lnTo>
                    <a:lnTo>
                      <a:pt x="498" y="196"/>
                    </a:lnTo>
                    <a:lnTo>
                      <a:pt x="511" y="195"/>
                    </a:lnTo>
                    <a:lnTo>
                      <a:pt x="524" y="195"/>
                    </a:lnTo>
                    <a:lnTo>
                      <a:pt x="536" y="198"/>
                    </a:lnTo>
                    <a:lnTo>
                      <a:pt x="549" y="201"/>
                    </a:lnTo>
                    <a:lnTo>
                      <a:pt x="561" y="205"/>
                    </a:lnTo>
                    <a:lnTo>
                      <a:pt x="572" y="212"/>
                    </a:lnTo>
                    <a:lnTo>
                      <a:pt x="583" y="219"/>
                    </a:lnTo>
                    <a:lnTo>
                      <a:pt x="593" y="228"/>
                    </a:lnTo>
                    <a:lnTo>
                      <a:pt x="603" y="239"/>
                    </a:lnTo>
                    <a:lnTo>
                      <a:pt x="612" y="250"/>
                    </a:lnTo>
                    <a:lnTo>
                      <a:pt x="621" y="263"/>
                    </a:lnTo>
                    <a:lnTo>
                      <a:pt x="628" y="278"/>
                    </a:lnTo>
                    <a:lnTo>
                      <a:pt x="636" y="294"/>
                    </a:lnTo>
                    <a:lnTo>
                      <a:pt x="644" y="313"/>
                    </a:lnTo>
                    <a:lnTo>
                      <a:pt x="650" y="332"/>
                    </a:lnTo>
                    <a:lnTo>
                      <a:pt x="654" y="354"/>
                    </a:lnTo>
                    <a:lnTo>
                      <a:pt x="658" y="375"/>
                    </a:lnTo>
                    <a:lnTo>
                      <a:pt x="662" y="396"/>
                    </a:lnTo>
                    <a:lnTo>
                      <a:pt x="663" y="419"/>
                    </a:lnTo>
                    <a:lnTo>
                      <a:pt x="664" y="442"/>
                    </a:lnTo>
                    <a:lnTo>
                      <a:pt x="664" y="466"/>
                    </a:lnTo>
                    <a:lnTo>
                      <a:pt x="663" y="489"/>
                    </a:lnTo>
                    <a:lnTo>
                      <a:pt x="661" y="514"/>
                    </a:lnTo>
                    <a:lnTo>
                      <a:pt x="657" y="538"/>
                    </a:lnTo>
                    <a:lnTo>
                      <a:pt x="653" y="563"/>
                    </a:lnTo>
                    <a:lnTo>
                      <a:pt x="647" y="589"/>
                    </a:lnTo>
                    <a:lnTo>
                      <a:pt x="641" y="613"/>
                    </a:lnTo>
                    <a:lnTo>
                      <a:pt x="633" y="639"/>
                    </a:lnTo>
                    <a:lnTo>
                      <a:pt x="625" y="663"/>
                    </a:lnTo>
                    <a:lnTo>
                      <a:pt x="615" y="687"/>
                    </a:lnTo>
                    <a:lnTo>
                      <a:pt x="605" y="710"/>
                    </a:lnTo>
                    <a:lnTo>
                      <a:pt x="594" y="733"/>
                    </a:lnTo>
                    <a:lnTo>
                      <a:pt x="583" y="756"/>
                    </a:lnTo>
                    <a:lnTo>
                      <a:pt x="570" y="777"/>
                    </a:lnTo>
                    <a:lnTo>
                      <a:pt x="557" y="797"/>
                    </a:lnTo>
                    <a:lnTo>
                      <a:pt x="543" y="816"/>
                    </a:lnTo>
                    <a:lnTo>
                      <a:pt x="530" y="834"/>
                    </a:lnTo>
                    <a:lnTo>
                      <a:pt x="514" y="851"/>
                    </a:lnTo>
                    <a:lnTo>
                      <a:pt x="500" y="867"/>
                    </a:lnTo>
                    <a:lnTo>
                      <a:pt x="484" y="881"/>
                    </a:lnTo>
                    <a:lnTo>
                      <a:pt x="468" y="896"/>
                    </a:lnTo>
                    <a:lnTo>
                      <a:pt x="452" y="908"/>
                    </a:lnTo>
                    <a:lnTo>
                      <a:pt x="435" y="918"/>
                    </a:lnTo>
                    <a:lnTo>
                      <a:pt x="419" y="928"/>
                    </a:lnTo>
                    <a:lnTo>
                      <a:pt x="403" y="935"/>
                    </a:lnTo>
                    <a:lnTo>
                      <a:pt x="389" y="941"/>
                    </a:lnTo>
                    <a:lnTo>
                      <a:pt x="374" y="945"/>
                    </a:lnTo>
                    <a:lnTo>
                      <a:pt x="361" y="947"/>
                    </a:lnTo>
                    <a:lnTo>
                      <a:pt x="348" y="948"/>
                    </a:lnTo>
                    <a:lnTo>
                      <a:pt x="335" y="948"/>
                    </a:lnTo>
                    <a:lnTo>
                      <a:pt x="321" y="946"/>
                    </a:lnTo>
                    <a:lnTo>
                      <a:pt x="309" y="943"/>
                    </a:lnTo>
                    <a:lnTo>
                      <a:pt x="41" y="445"/>
                    </a:lnTo>
                    <a:lnTo>
                      <a:pt x="309" y="94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00" name="Freeform 52"/>
              <p:cNvSpPr>
                <a:spLocks/>
              </p:cNvSpPr>
              <p:nvPr/>
            </p:nvSpPr>
            <p:spPr bwMode="auto">
              <a:xfrm>
                <a:off x="980" y="828"/>
                <a:ext cx="291" cy="286"/>
              </a:xfrm>
              <a:custGeom>
                <a:avLst/>
                <a:gdLst/>
                <a:ahLst/>
                <a:cxnLst>
                  <a:cxn ang="0">
                    <a:pos x="2" y="916"/>
                  </a:cxn>
                  <a:cxn ang="0">
                    <a:pos x="2" y="1065"/>
                  </a:cxn>
                  <a:cxn ang="0">
                    <a:pos x="25" y="1211"/>
                  </a:cxn>
                  <a:cxn ang="0">
                    <a:pos x="69" y="1349"/>
                  </a:cxn>
                  <a:cxn ang="0">
                    <a:pos x="131" y="1480"/>
                  </a:cxn>
                  <a:cxn ang="0">
                    <a:pos x="212" y="1601"/>
                  </a:cxn>
                  <a:cxn ang="0">
                    <a:pos x="309" y="1709"/>
                  </a:cxn>
                  <a:cxn ang="0">
                    <a:pos x="422" y="1802"/>
                  </a:cxn>
                  <a:cxn ang="0">
                    <a:pos x="549" y="1880"/>
                  </a:cxn>
                  <a:cxn ang="0">
                    <a:pos x="688" y="1939"/>
                  </a:cxn>
                  <a:cxn ang="0">
                    <a:pos x="839" y="1979"/>
                  </a:cxn>
                  <a:cxn ang="0">
                    <a:pos x="993" y="1996"/>
                  </a:cxn>
                  <a:cxn ang="0">
                    <a:pos x="1145" y="1989"/>
                  </a:cxn>
                  <a:cxn ang="0">
                    <a:pos x="1291" y="1962"/>
                  </a:cxn>
                  <a:cxn ang="0">
                    <a:pos x="1429" y="1915"/>
                  </a:cxn>
                  <a:cxn ang="0">
                    <a:pos x="1559" y="1848"/>
                  </a:cxn>
                  <a:cxn ang="0">
                    <a:pos x="1678" y="1764"/>
                  </a:cxn>
                  <a:cxn ang="0">
                    <a:pos x="1782" y="1664"/>
                  </a:cxn>
                  <a:cxn ang="0">
                    <a:pos x="1872" y="1549"/>
                  </a:cxn>
                  <a:cxn ang="0">
                    <a:pos x="1944" y="1421"/>
                  </a:cxn>
                  <a:cxn ang="0">
                    <a:pos x="1996" y="1282"/>
                  </a:cxn>
                  <a:cxn ang="0">
                    <a:pos x="2027" y="1132"/>
                  </a:cxn>
                  <a:cxn ang="0">
                    <a:pos x="2035" y="981"/>
                  </a:cxn>
                  <a:cxn ang="0">
                    <a:pos x="2020" y="834"/>
                  </a:cxn>
                  <a:cxn ang="0">
                    <a:pos x="1984" y="693"/>
                  </a:cxn>
                  <a:cxn ang="0">
                    <a:pos x="1927" y="559"/>
                  </a:cxn>
                  <a:cxn ang="0">
                    <a:pos x="1853" y="434"/>
                  </a:cxn>
                  <a:cxn ang="0">
                    <a:pos x="1760" y="323"/>
                  </a:cxn>
                  <a:cxn ang="0">
                    <a:pos x="1652" y="224"/>
                  </a:cxn>
                  <a:cxn ang="0">
                    <a:pos x="1530" y="140"/>
                  </a:cxn>
                  <a:cxn ang="0">
                    <a:pos x="1395" y="75"/>
                  </a:cxn>
                  <a:cxn ang="0">
                    <a:pos x="1247" y="28"/>
                  </a:cxn>
                  <a:cxn ang="0">
                    <a:pos x="1093" y="3"/>
                  </a:cxn>
                  <a:cxn ang="0">
                    <a:pos x="940" y="2"/>
                  </a:cxn>
                  <a:cxn ang="0">
                    <a:pos x="792" y="23"/>
                  </a:cxn>
                  <a:cxn ang="0">
                    <a:pos x="651" y="65"/>
                  </a:cxn>
                  <a:cxn ang="0">
                    <a:pos x="518" y="125"/>
                  </a:cxn>
                  <a:cxn ang="0">
                    <a:pos x="396" y="203"/>
                  </a:cxn>
                  <a:cxn ang="0">
                    <a:pos x="287" y="297"/>
                  </a:cxn>
                  <a:cxn ang="0">
                    <a:pos x="192" y="408"/>
                  </a:cxn>
                  <a:cxn ang="0">
                    <a:pos x="114" y="531"/>
                  </a:cxn>
                  <a:cxn ang="0">
                    <a:pos x="54" y="667"/>
                  </a:cxn>
                  <a:cxn ang="0">
                    <a:pos x="15" y="814"/>
                  </a:cxn>
                </a:cxnLst>
                <a:rect l="0" t="0" r="r" b="b"/>
                <a:pathLst>
                  <a:path w="2035" h="1996">
                    <a:moveTo>
                      <a:pt x="15" y="814"/>
                    </a:moveTo>
                    <a:lnTo>
                      <a:pt x="8" y="864"/>
                    </a:lnTo>
                    <a:lnTo>
                      <a:pt x="2" y="916"/>
                    </a:lnTo>
                    <a:lnTo>
                      <a:pt x="0" y="966"/>
                    </a:lnTo>
                    <a:lnTo>
                      <a:pt x="0" y="1016"/>
                    </a:lnTo>
                    <a:lnTo>
                      <a:pt x="2" y="1065"/>
                    </a:lnTo>
                    <a:lnTo>
                      <a:pt x="8" y="1114"/>
                    </a:lnTo>
                    <a:lnTo>
                      <a:pt x="15" y="1163"/>
                    </a:lnTo>
                    <a:lnTo>
                      <a:pt x="25" y="1211"/>
                    </a:lnTo>
                    <a:lnTo>
                      <a:pt x="37" y="1258"/>
                    </a:lnTo>
                    <a:lnTo>
                      <a:pt x="52" y="1304"/>
                    </a:lnTo>
                    <a:lnTo>
                      <a:pt x="69" y="1349"/>
                    </a:lnTo>
                    <a:lnTo>
                      <a:pt x="87" y="1393"/>
                    </a:lnTo>
                    <a:lnTo>
                      <a:pt x="107" y="1438"/>
                    </a:lnTo>
                    <a:lnTo>
                      <a:pt x="131" y="1480"/>
                    </a:lnTo>
                    <a:lnTo>
                      <a:pt x="156" y="1522"/>
                    </a:lnTo>
                    <a:lnTo>
                      <a:pt x="183" y="1562"/>
                    </a:lnTo>
                    <a:lnTo>
                      <a:pt x="212" y="1601"/>
                    </a:lnTo>
                    <a:lnTo>
                      <a:pt x="243" y="1637"/>
                    </a:lnTo>
                    <a:lnTo>
                      <a:pt x="275" y="1674"/>
                    </a:lnTo>
                    <a:lnTo>
                      <a:pt x="309" y="1709"/>
                    </a:lnTo>
                    <a:lnTo>
                      <a:pt x="346" y="1742"/>
                    </a:lnTo>
                    <a:lnTo>
                      <a:pt x="384" y="1773"/>
                    </a:lnTo>
                    <a:lnTo>
                      <a:pt x="422" y="1802"/>
                    </a:lnTo>
                    <a:lnTo>
                      <a:pt x="463" y="1830"/>
                    </a:lnTo>
                    <a:lnTo>
                      <a:pt x="506" y="1856"/>
                    </a:lnTo>
                    <a:lnTo>
                      <a:pt x="549" y="1880"/>
                    </a:lnTo>
                    <a:lnTo>
                      <a:pt x="594" y="1902"/>
                    </a:lnTo>
                    <a:lnTo>
                      <a:pt x="641" y="1921"/>
                    </a:lnTo>
                    <a:lnTo>
                      <a:pt x="688" y="1939"/>
                    </a:lnTo>
                    <a:lnTo>
                      <a:pt x="737" y="1955"/>
                    </a:lnTo>
                    <a:lnTo>
                      <a:pt x="788" y="1968"/>
                    </a:lnTo>
                    <a:lnTo>
                      <a:pt x="839" y="1979"/>
                    </a:lnTo>
                    <a:lnTo>
                      <a:pt x="891" y="1987"/>
                    </a:lnTo>
                    <a:lnTo>
                      <a:pt x="942" y="1993"/>
                    </a:lnTo>
                    <a:lnTo>
                      <a:pt x="993" y="1996"/>
                    </a:lnTo>
                    <a:lnTo>
                      <a:pt x="1045" y="1996"/>
                    </a:lnTo>
                    <a:lnTo>
                      <a:pt x="1096" y="1994"/>
                    </a:lnTo>
                    <a:lnTo>
                      <a:pt x="1145" y="1989"/>
                    </a:lnTo>
                    <a:lnTo>
                      <a:pt x="1194" y="1983"/>
                    </a:lnTo>
                    <a:lnTo>
                      <a:pt x="1243" y="1974"/>
                    </a:lnTo>
                    <a:lnTo>
                      <a:pt x="1291" y="1962"/>
                    </a:lnTo>
                    <a:lnTo>
                      <a:pt x="1338" y="1948"/>
                    </a:lnTo>
                    <a:lnTo>
                      <a:pt x="1385" y="1933"/>
                    </a:lnTo>
                    <a:lnTo>
                      <a:pt x="1429" y="1915"/>
                    </a:lnTo>
                    <a:lnTo>
                      <a:pt x="1474" y="1895"/>
                    </a:lnTo>
                    <a:lnTo>
                      <a:pt x="1517" y="1872"/>
                    </a:lnTo>
                    <a:lnTo>
                      <a:pt x="1559" y="1848"/>
                    </a:lnTo>
                    <a:lnTo>
                      <a:pt x="1600" y="1822"/>
                    </a:lnTo>
                    <a:lnTo>
                      <a:pt x="1639" y="1794"/>
                    </a:lnTo>
                    <a:lnTo>
                      <a:pt x="1678" y="1764"/>
                    </a:lnTo>
                    <a:lnTo>
                      <a:pt x="1714" y="1732"/>
                    </a:lnTo>
                    <a:lnTo>
                      <a:pt x="1749" y="1699"/>
                    </a:lnTo>
                    <a:lnTo>
                      <a:pt x="1782" y="1664"/>
                    </a:lnTo>
                    <a:lnTo>
                      <a:pt x="1814" y="1627"/>
                    </a:lnTo>
                    <a:lnTo>
                      <a:pt x="1843" y="1589"/>
                    </a:lnTo>
                    <a:lnTo>
                      <a:pt x="1872" y="1549"/>
                    </a:lnTo>
                    <a:lnTo>
                      <a:pt x="1897" y="1508"/>
                    </a:lnTo>
                    <a:lnTo>
                      <a:pt x="1922" y="1466"/>
                    </a:lnTo>
                    <a:lnTo>
                      <a:pt x="1944" y="1421"/>
                    </a:lnTo>
                    <a:lnTo>
                      <a:pt x="1964" y="1376"/>
                    </a:lnTo>
                    <a:lnTo>
                      <a:pt x="1981" y="1330"/>
                    </a:lnTo>
                    <a:lnTo>
                      <a:pt x="1996" y="1282"/>
                    </a:lnTo>
                    <a:lnTo>
                      <a:pt x="2009" y="1233"/>
                    </a:lnTo>
                    <a:lnTo>
                      <a:pt x="2019" y="1182"/>
                    </a:lnTo>
                    <a:lnTo>
                      <a:pt x="2027" y="1132"/>
                    </a:lnTo>
                    <a:lnTo>
                      <a:pt x="2033" y="1082"/>
                    </a:lnTo>
                    <a:lnTo>
                      <a:pt x="2035" y="1030"/>
                    </a:lnTo>
                    <a:lnTo>
                      <a:pt x="2035" y="981"/>
                    </a:lnTo>
                    <a:lnTo>
                      <a:pt x="2033" y="931"/>
                    </a:lnTo>
                    <a:lnTo>
                      <a:pt x="2028" y="882"/>
                    </a:lnTo>
                    <a:lnTo>
                      <a:pt x="2020" y="834"/>
                    </a:lnTo>
                    <a:lnTo>
                      <a:pt x="2011" y="786"/>
                    </a:lnTo>
                    <a:lnTo>
                      <a:pt x="1998" y="738"/>
                    </a:lnTo>
                    <a:lnTo>
                      <a:pt x="1984" y="693"/>
                    </a:lnTo>
                    <a:lnTo>
                      <a:pt x="1967" y="647"/>
                    </a:lnTo>
                    <a:lnTo>
                      <a:pt x="1948" y="603"/>
                    </a:lnTo>
                    <a:lnTo>
                      <a:pt x="1927" y="559"/>
                    </a:lnTo>
                    <a:lnTo>
                      <a:pt x="1904" y="517"/>
                    </a:lnTo>
                    <a:lnTo>
                      <a:pt x="1880" y="474"/>
                    </a:lnTo>
                    <a:lnTo>
                      <a:pt x="1853" y="434"/>
                    </a:lnTo>
                    <a:lnTo>
                      <a:pt x="1823" y="396"/>
                    </a:lnTo>
                    <a:lnTo>
                      <a:pt x="1793" y="359"/>
                    </a:lnTo>
                    <a:lnTo>
                      <a:pt x="1760" y="323"/>
                    </a:lnTo>
                    <a:lnTo>
                      <a:pt x="1725" y="287"/>
                    </a:lnTo>
                    <a:lnTo>
                      <a:pt x="1690" y="255"/>
                    </a:lnTo>
                    <a:lnTo>
                      <a:pt x="1652" y="224"/>
                    </a:lnTo>
                    <a:lnTo>
                      <a:pt x="1613" y="194"/>
                    </a:lnTo>
                    <a:lnTo>
                      <a:pt x="1572" y="166"/>
                    </a:lnTo>
                    <a:lnTo>
                      <a:pt x="1530" y="140"/>
                    </a:lnTo>
                    <a:lnTo>
                      <a:pt x="1486" y="116"/>
                    </a:lnTo>
                    <a:lnTo>
                      <a:pt x="1442" y="95"/>
                    </a:lnTo>
                    <a:lnTo>
                      <a:pt x="1395" y="75"/>
                    </a:lnTo>
                    <a:lnTo>
                      <a:pt x="1347" y="57"/>
                    </a:lnTo>
                    <a:lnTo>
                      <a:pt x="1297" y="41"/>
                    </a:lnTo>
                    <a:lnTo>
                      <a:pt x="1247" y="28"/>
                    </a:lnTo>
                    <a:lnTo>
                      <a:pt x="1196" y="18"/>
                    </a:lnTo>
                    <a:lnTo>
                      <a:pt x="1144" y="9"/>
                    </a:lnTo>
                    <a:lnTo>
                      <a:pt x="1093" y="3"/>
                    </a:lnTo>
                    <a:lnTo>
                      <a:pt x="1041" y="1"/>
                    </a:lnTo>
                    <a:lnTo>
                      <a:pt x="990" y="0"/>
                    </a:lnTo>
                    <a:lnTo>
                      <a:pt x="940" y="2"/>
                    </a:lnTo>
                    <a:lnTo>
                      <a:pt x="890" y="7"/>
                    </a:lnTo>
                    <a:lnTo>
                      <a:pt x="840" y="13"/>
                    </a:lnTo>
                    <a:lnTo>
                      <a:pt x="792" y="23"/>
                    </a:lnTo>
                    <a:lnTo>
                      <a:pt x="744" y="34"/>
                    </a:lnTo>
                    <a:lnTo>
                      <a:pt x="697" y="48"/>
                    </a:lnTo>
                    <a:lnTo>
                      <a:pt x="651" y="65"/>
                    </a:lnTo>
                    <a:lnTo>
                      <a:pt x="605" y="82"/>
                    </a:lnTo>
                    <a:lnTo>
                      <a:pt x="561" y="102"/>
                    </a:lnTo>
                    <a:lnTo>
                      <a:pt x="518" y="125"/>
                    </a:lnTo>
                    <a:lnTo>
                      <a:pt x="477" y="148"/>
                    </a:lnTo>
                    <a:lnTo>
                      <a:pt x="436" y="175"/>
                    </a:lnTo>
                    <a:lnTo>
                      <a:pt x="396" y="203"/>
                    </a:lnTo>
                    <a:lnTo>
                      <a:pt x="358" y="233"/>
                    </a:lnTo>
                    <a:lnTo>
                      <a:pt x="321" y="264"/>
                    </a:lnTo>
                    <a:lnTo>
                      <a:pt x="287" y="297"/>
                    </a:lnTo>
                    <a:lnTo>
                      <a:pt x="254" y="332"/>
                    </a:lnTo>
                    <a:lnTo>
                      <a:pt x="222" y="369"/>
                    </a:lnTo>
                    <a:lnTo>
                      <a:pt x="192" y="408"/>
                    </a:lnTo>
                    <a:lnTo>
                      <a:pt x="164" y="447"/>
                    </a:lnTo>
                    <a:lnTo>
                      <a:pt x="137" y="488"/>
                    </a:lnTo>
                    <a:lnTo>
                      <a:pt x="114" y="531"/>
                    </a:lnTo>
                    <a:lnTo>
                      <a:pt x="92" y="575"/>
                    </a:lnTo>
                    <a:lnTo>
                      <a:pt x="72" y="620"/>
                    </a:lnTo>
                    <a:lnTo>
                      <a:pt x="54" y="667"/>
                    </a:lnTo>
                    <a:lnTo>
                      <a:pt x="39" y="715"/>
                    </a:lnTo>
                    <a:lnTo>
                      <a:pt x="26" y="764"/>
                    </a:lnTo>
                    <a:lnTo>
                      <a:pt x="15" y="814"/>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9" name="Freeform 51"/>
              <p:cNvSpPr>
                <a:spLocks noEditPoints="1"/>
              </p:cNvSpPr>
              <p:nvPr/>
            </p:nvSpPr>
            <p:spPr bwMode="auto">
              <a:xfrm>
                <a:off x="966" y="814"/>
                <a:ext cx="319" cy="314"/>
              </a:xfrm>
              <a:custGeom>
                <a:avLst/>
                <a:gdLst/>
                <a:ahLst/>
                <a:cxnLst>
                  <a:cxn ang="0">
                    <a:pos x="361" y="283"/>
                  </a:cxn>
                  <a:cxn ang="0">
                    <a:pos x="250" y="398"/>
                  </a:cxn>
                  <a:cxn ang="0">
                    <a:pos x="158" y="526"/>
                  </a:cxn>
                  <a:cxn ang="0">
                    <a:pos x="86" y="666"/>
                  </a:cxn>
                  <a:cxn ang="0">
                    <a:pos x="35" y="816"/>
                  </a:cxn>
                  <a:cxn ang="0">
                    <a:pos x="0" y="1060"/>
                  </a:cxn>
                  <a:cxn ang="0">
                    <a:pos x="40" y="1381"/>
                  </a:cxn>
                  <a:cxn ang="0">
                    <a:pos x="171" y="1671"/>
                  </a:cxn>
                  <a:cxn ang="0">
                    <a:pos x="378" y="1912"/>
                  </a:cxn>
                  <a:cxn ang="0">
                    <a:pos x="651" y="2088"/>
                  </a:cxn>
                  <a:cxn ang="0">
                    <a:pos x="946" y="2178"/>
                  </a:cxn>
                  <a:cxn ang="0">
                    <a:pos x="1114" y="2192"/>
                  </a:cxn>
                  <a:cxn ang="0">
                    <a:pos x="1279" y="2182"/>
                  </a:cxn>
                  <a:cxn ang="0">
                    <a:pos x="1440" y="2148"/>
                  </a:cxn>
                  <a:cxn ang="0">
                    <a:pos x="1594" y="2090"/>
                  </a:cxn>
                  <a:cxn ang="0">
                    <a:pos x="1739" y="2008"/>
                  </a:cxn>
                  <a:cxn ang="0">
                    <a:pos x="1869" y="1909"/>
                  </a:cxn>
                  <a:cxn ang="0">
                    <a:pos x="1980" y="1796"/>
                  </a:cxn>
                  <a:cxn ang="0">
                    <a:pos x="2072" y="1667"/>
                  </a:cxn>
                  <a:cxn ang="0">
                    <a:pos x="2144" y="1527"/>
                  </a:cxn>
                  <a:cxn ang="0">
                    <a:pos x="2195" y="1377"/>
                  </a:cxn>
                  <a:cxn ang="0">
                    <a:pos x="2224" y="1219"/>
                  </a:cxn>
                  <a:cxn ang="0">
                    <a:pos x="2229" y="1059"/>
                  </a:cxn>
                  <a:cxn ang="0">
                    <a:pos x="2211" y="902"/>
                  </a:cxn>
                  <a:cxn ang="0">
                    <a:pos x="2170" y="750"/>
                  </a:cxn>
                  <a:cxn ang="0">
                    <a:pos x="2106" y="604"/>
                  </a:cxn>
                  <a:cxn ang="0">
                    <a:pos x="2021" y="466"/>
                  </a:cxn>
                  <a:cxn ang="0">
                    <a:pos x="1913" y="337"/>
                  </a:cxn>
                  <a:cxn ang="0">
                    <a:pos x="1789" y="228"/>
                  </a:cxn>
                  <a:cxn ang="0">
                    <a:pos x="1651" y="139"/>
                  </a:cxn>
                  <a:cxn ang="0">
                    <a:pos x="1500" y="71"/>
                  </a:cxn>
                  <a:cxn ang="0">
                    <a:pos x="1339" y="24"/>
                  </a:cxn>
                  <a:cxn ang="0">
                    <a:pos x="1171" y="2"/>
                  </a:cxn>
                  <a:cxn ang="0">
                    <a:pos x="1005" y="4"/>
                  </a:cxn>
                  <a:cxn ang="0">
                    <a:pos x="842" y="31"/>
                  </a:cxn>
                  <a:cxn ang="0">
                    <a:pos x="686" y="81"/>
                  </a:cxn>
                  <a:cxn ang="0">
                    <a:pos x="537" y="155"/>
                  </a:cxn>
                  <a:cxn ang="0">
                    <a:pos x="616" y="335"/>
                  </a:cxn>
                  <a:cxn ang="0">
                    <a:pos x="738" y="271"/>
                  </a:cxn>
                  <a:cxn ang="0">
                    <a:pos x="1000" y="202"/>
                  </a:cxn>
                  <a:cxn ang="0">
                    <a:pos x="1229" y="204"/>
                  </a:cxn>
                  <a:cxn ang="0">
                    <a:pos x="1454" y="263"/>
                  </a:cxn>
                  <a:cxn ang="0">
                    <a:pos x="1690" y="399"/>
                  </a:cxn>
                  <a:cxn ang="0">
                    <a:pos x="1850" y="561"/>
                  </a:cxn>
                  <a:cxn ang="0">
                    <a:pos x="1962" y="753"/>
                  </a:cxn>
                  <a:cxn ang="0">
                    <a:pos x="2030" y="1002"/>
                  </a:cxn>
                  <a:cxn ang="0">
                    <a:pos x="2021" y="1263"/>
                  </a:cxn>
                  <a:cxn ang="0">
                    <a:pos x="1938" y="1509"/>
                  </a:cxn>
                  <a:cxn ang="0">
                    <a:pos x="1787" y="1719"/>
                  </a:cxn>
                  <a:cxn ang="0">
                    <a:pos x="1614" y="1858"/>
                  </a:cxn>
                  <a:cxn ang="0">
                    <a:pos x="1492" y="1921"/>
                  </a:cxn>
                  <a:cxn ang="0">
                    <a:pos x="1363" y="1966"/>
                  </a:cxn>
                  <a:cxn ang="0">
                    <a:pos x="1229" y="1992"/>
                  </a:cxn>
                  <a:cxn ang="0">
                    <a:pos x="1093" y="1996"/>
                  </a:cxn>
                  <a:cxn ang="0">
                    <a:pos x="954" y="1980"/>
                  </a:cxn>
                  <a:cxn ang="0">
                    <a:pos x="718" y="1905"/>
                  </a:cxn>
                  <a:cxn ang="0">
                    <a:pos x="517" y="1775"/>
                  </a:cxn>
                  <a:cxn ang="0">
                    <a:pos x="359" y="1602"/>
                  </a:cxn>
                  <a:cxn ang="0">
                    <a:pos x="250" y="1396"/>
                  </a:cxn>
                  <a:cxn ang="0">
                    <a:pos x="198" y="1167"/>
                  </a:cxn>
                  <a:cxn ang="0">
                    <a:pos x="209" y="930"/>
                  </a:cxn>
                  <a:cxn ang="0">
                    <a:pos x="292" y="684"/>
                  </a:cxn>
                  <a:cxn ang="0">
                    <a:pos x="443" y="473"/>
                  </a:cxn>
                </a:cxnLst>
                <a:rect l="0" t="0" r="r" b="b"/>
                <a:pathLst>
                  <a:path w="2229" h="2192">
                    <a:moveTo>
                      <a:pt x="466" y="199"/>
                    </a:moveTo>
                    <a:lnTo>
                      <a:pt x="444" y="215"/>
                    </a:lnTo>
                    <a:lnTo>
                      <a:pt x="423" y="232"/>
                    </a:lnTo>
                    <a:lnTo>
                      <a:pt x="402" y="248"/>
                    </a:lnTo>
                    <a:lnTo>
                      <a:pt x="381" y="265"/>
                    </a:lnTo>
                    <a:lnTo>
                      <a:pt x="361" y="283"/>
                    </a:lnTo>
                    <a:lnTo>
                      <a:pt x="341" y="301"/>
                    </a:lnTo>
                    <a:lnTo>
                      <a:pt x="322" y="320"/>
                    </a:lnTo>
                    <a:lnTo>
                      <a:pt x="303" y="339"/>
                    </a:lnTo>
                    <a:lnTo>
                      <a:pt x="284" y="357"/>
                    </a:lnTo>
                    <a:lnTo>
                      <a:pt x="266" y="378"/>
                    </a:lnTo>
                    <a:lnTo>
                      <a:pt x="250" y="398"/>
                    </a:lnTo>
                    <a:lnTo>
                      <a:pt x="233" y="418"/>
                    </a:lnTo>
                    <a:lnTo>
                      <a:pt x="217" y="439"/>
                    </a:lnTo>
                    <a:lnTo>
                      <a:pt x="201" y="460"/>
                    </a:lnTo>
                    <a:lnTo>
                      <a:pt x="187" y="481"/>
                    </a:lnTo>
                    <a:lnTo>
                      <a:pt x="172" y="503"/>
                    </a:lnTo>
                    <a:lnTo>
                      <a:pt x="158" y="526"/>
                    </a:lnTo>
                    <a:lnTo>
                      <a:pt x="144" y="548"/>
                    </a:lnTo>
                    <a:lnTo>
                      <a:pt x="131" y="570"/>
                    </a:lnTo>
                    <a:lnTo>
                      <a:pt x="119" y="594"/>
                    </a:lnTo>
                    <a:lnTo>
                      <a:pt x="107" y="617"/>
                    </a:lnTo>
                    <a:lnTo>
                      <a:pt x="96" y="642"/>
                    </a:lnTo>
                    <a:lnTo>
                      <a:pt x="86" y="666"/>
                    </a:lnTo>
                    <a:lnTo>
                      <a:pt x="76" y="689"/>
                    </a:lnTo>
                    <a:lnTo>
                      <a:pt x="66" y="715"/>
                    </a:lnTo>
                    <a:lnTo>
                      <a:pt x="57" y="740"/>
                    </a:lnTo>
                    <a:lnTo>
                      <a:pt x="49" y="765"/>
                    </a:lnTo>
                    <a:lnTo>
                      <a:pt x="41" y="791"/>
                    </a:lnTo>
                    <a:lnTo>
                      <a:pt x="35" y="816"/>
                    </a:lnTo>
                    <a:lnTo>
                      <a:pt x="28" y="842"/>
                    </a:lnTo>
                    <a:lnTo>
                      <a:pt x="22" y="868"/>
                    </a:lnTo>
                    <a:lnTo>
                      <a:pt x="17" y="894"/>
                    </a:lnTo>
                    <a:lnTo>
                      <a:pt x="8" y="950"/>
                    </a:lnTo>
                    <a:lnTo>
                      <a:pt x="2" y="1006"/>
                    </a:lnTo>
                    <a:lnTo>
                      <a:pt x="0" y="1060"/>
                    </a:lnTo>
                    <a:lnTo>
                      <a:pt x="0" y="1115"/>
                    </a:lnTo>
                    <a:lnTo>
                      <a:pt x="2" y="1170"/>
                    </a:lnTo>
                    <a:lnTo>
                      <a:pt x="8" y="1223"/>
                    </a:lnTo>
                    <a:lnTo>
                      <a:pt x="17" y="1276"/>
                    </a:lnTo>
                    <a:lnTo>
                      <a:pt x="27" y="1329"/>
                    </a:lnTo>
                    <a:lnTo>
                      <a:pt x="40" y="1381"/>
                    </a:lnTo>
                    <a:lnTo>
                      <a:pt x="57" y="1431"/>
                    </a:lnTo>
                    <a:lnTo>
                      <a:pt x="75" y="1481"/>
                    </a:lnTo>
                    <a:lnTo>
                      <a:pt x="96" y="1530"/>
                    </a:lnTo>
                    <a:lnTo>
                      <a:pt x="118" y="1578"/>
                    </a:lnTo>
                    <a:lnTo>
                      <a:pt x="143" y="1625"/>
                    </a:lnTo>
                    <a:lnTo>
                      <a:pt x="171" y="1671"/>
                    </a:lnTo>
                    <a:lnTo>
                      <a:pt x="200" y="1714"/>
                    </a:lnTo>
                    <a:lnTo>
                      <a:pt x="232" y="1758"/>
                    </a:lnTo>
                    <a:lnTo>
                      <a:pt x="265" y="1799"/>
                    </a:lnTo>
                    <a:lnTo>
                      <a:pt x="301" y="1838"/>
                    </a:lnTo>
                    <a:lnTo>
                      <a:pt x="339" y="1876"/>
                    </a:lnTo>
                    <a:lnTo>
                      <a:pt x="378" y="1912"/>
                    </a:lnTo>
                    <a:lnTo>
                      <a:pt x="420" y="1947"/>
                    </a:lnTo>
                    <a:lnTo>
                      <a:pt x="463" y="1979"/>
                    </a:lnTo>
                    <a:lnTo>
                      <a:pt x="507" y="2009"/>
                    </a:lnTo>
                    <a:lnTo>
                      <a:pt x="554" y="2038"/>
                    </a:lnTo>
                    <a:lnTo>
                      <a:pt x="601" y="2065"/>
                    </a:lnTo>
                    <a:lnTo>
                      <a:pt x="651" y="2088"/>
                    </a:lnTo>
                    <a:lnTo>
                      <a:pt x="701" y="2111"/>
                    </a:lnTo>
                    <a:lnTo>
                      <a:pt x="754" y="2130"/>
                    </a:lnTo>
                    <a:lnTo>
                      <a:pt x="808" y="2146"/>
                    </a:lnTo>
                    <a:lnTo>
                      <a:pt x="862" y="2161"/>
                    </a:lnTo>
                    <a:lnTo>
                      <a:pt x="919" y="2173"/>
                    </a:lnTo>
                    <a:lnTo>
                      <a:pt x="946" y="2178"/>
                    </a:lnTo>
                    <a:lnTo>
                      <a:pt x="974" y="2182"/>
                    </a:lnTo>
                    <a:lnTo>
                      <a:pt x="1003" y="2185"/>
                    </a:lnTo>
                    <a:lnTo>
                      <a:pt x="1031" y="2188"/>
                    </a:lnTo>
                    <a:lnTo>
                      <a:pt x="1058" y="2190"/>
                    </a:lnTo>
                    <a:lnTo>
                      <a:pt x="1086" y="2191"/>
                    </a:lnTo>
                    <a:lnTo>
                      <a:pt x="1114" y="2192"/>
                    </a:lnTo>
                    <a:lnTo>
                      <a:pt x="1142" y="2192"/>
                    </a:lnTo>
                    <a:lnTo>
                      <a:pt x="1169" y="2191"/>
                    </a:lnTo>
                    <a:lnTo>
                      <a:pt x="1197" y="2190"/>
                    </a:lnTo>
                    <a:lnTo>
                      <a:pt x="1225" y="2188"/>
                    </a:lnTo>
                    <a:lnTo>
                      <a:pt x="1252" y="2185"/>
                    </a:lnTo>
                    <a:lnTo>
                      <a:pt x="1279" y="2182"/>
                    </a:lnTo>
                    <a:lnTo>
                      <a:pt x="1307" y="2178"/>
                    </a:lnTo>
                    <a:lnTo>
                      <a:pt x="1333" y="2173"/>
                    </a:lnTo>
                    <a:lnTo>
                      <a:pt x="1360" y="2168"/>
                    </a:lnTo>
                    <a:lnTo>
                      <a:pt x="1387" y="2161"/>
                    </a:lnTo>
                    <a:lnTo>
                      <a:pt x="1413" y="2154"/>
                    </a:lnTo>
                    <a:lnTo>
                      <a:pt x="1440" y="2148"/>
                    </a:lnTo>
                    <a:lnTo>
                      <a:pt x="1466" y="2140"/>
                    </a:lnTo>
                    <a:lnTo>
                      <a:pt x="1492" y="2131"/>
                    </a:lnTo>
                    <a:lnTo>
                      <a:pt x="1519" y="2122"/>
                    </a:lnTo>
                    <a:lnTo>
                      <a:pt x="1544" y="2112"/>
                    </a:lnTo>
                    <a:lnTo>
                      <a:pt x="1570" y="2101"/>
                    </a:lnTo>
                    <a:lnTo>
                      <a:pt x="1594" y="2090"/>
                    </a:lnTo>
                    <a:lnTo>
                      <a:pt x="1620" y="2077"/>
                    </a:lnTo>
                    <a:lnTo>
                      <a:pt x="1644" y="2065"/>
                    </a:lnTo>
                    <a:lnTo>
                      <a:pt x="1668" y="2052"/>
                    </a:lnTo>
                    <a:lnTo>
                      <a:pt x="1693" y="2038"/>
                    </a:lnTo>
                    <a:lnTo>
                      <a:pt x="1716" y="2024"/>
                    </a:lnTo>
                    <a:lnTo>
                      <a:pt x="1739" y="2008"/>
                    </a:lnTo>
                    <a:lnTo>
                      <a:pt x="1763" y="1993"/>
                    </a:lnTo>
                    <a:lnTo>
                      <a:pt x="1785" y="1977"/>
                    </a:lnTo>
                    <a:lnTo>
                      <a:pt x="1807" y="1960"/>
                    </a:lnTo>
                    <a:lnTo>
                      <a:pt x="1828" y="1944"/>
                    </a:lnTo>
                    <a:lnTo>
                      <a:pt x="1849" y="1927"/>
                    </a:lnTo>
                    <a:lnTo>
                      <a:pt x="1869" y="1909"/>
                    </a:lnTo>
                    <a:lnTo>
                      <a:pt x="1889" y="1891"/>
                    </a:lnTo>
                    <a:lnTo>
                      <a:pt x="1908" y="1874"/>
                    </a:lnTo>
                    <a:lnTo>
                      <a:pt x="1927" y="1855"/>
                    </a:lnTo>
                    <a:lnTo>
                      <a:pt x="1944" y="1835"/>
                    </a:lnTo>
                    <a:lnTo>
                      <a:pt x="1962" y="1816"/>
                    </a:lnTo>
                    <a:lnTo>
                      <a:pt x="1980" y="1796"/>
                    </a:lnTo>
                    <a:lnTo>
                      <a:pt x="1997" y="1774"/>
                    </a:lnTo>
                    <a:lnTo>
                      <a:pt x="2012" y="1754"/>
                    </a:lnTo>
                    <a:lnTo>
                      <a:pt x="2028" y="1733"/>
                    </a:lnTo>
                    <a:lnTo>
                      <a:pt x="2043" y="1711"/>
                    </a:lnTo>
                    <a:lnTo>
                      <a:pt x="2058" y="1690"/>
                    </a:lnTo>
                    <a:lnTo>
                      <a:pt x="2072" y="1667"/>
                    </a:lnTo>
                    <a:lnTo>
                      <a:pt x="2085" y="1644"/>
                    </a:lnTo>
                    <a:lnTo>
                      <a:pt x="2098" y="1622"/>
                    </a:lnTo>
                    <a:lnTo>
                      <a:pt x="2111" y="1598"/>
                    </a:lnTo>
                    <a:lnTo>
                      <a:pt x="2122" y="1575"/>
                    </a:lnTo>
                    <a:lnTo>
                      <a:pt x="2133" y="1552"/>
                    </a:lnTo>
                    <a:lnTo>
                      <a:pt x="2144" y="1527"/>
                    </a:lnTo>
                    <a:lnTo>
                      <a:pt x="2154" y="1503"/>
                    </a:lnTo>
                    <a:lnTo>
                      <a:pt x="2163" y="1478"/>
                    </a:lnTo>
                    <a:lnTo>
                      <a:pt x="2172" y="1452"/>
                    </a:lnTo>
                    <a:lnTo>
                      <a:pt x="2181" y="1428"/>
                    </a:lnTo>
                    <a:lnTo>
                      <a:pt x="2188" y="1402"/>
                    </a:lnTo>
                    <a:lnTo>
                      <a:pt x="2195" y="1377"/>
                    </a:lnTo>
                    <a:lnTo>
                      <a:pt x="2202" y="1350"/>
                    </a:lnTo>
                    <a:lnTo>
                      <a:pt x="2207" y="1324"/>
                    </a:lnTo>
                    <a:lnTo>
                      <a:pt x="2213" y="1298"/>
                    </a:lnTo>
                    <a:lnTo>
                      <a:pt x="2217" y="1271"/>
                    </a:lnTo>
                    <a:lnTo>
                      <a:pt x="2221" y="1244"/>
                    </a:lnTo>
                    <a:lnTo>
                      <a:pt x="2224" y="1219"/>
                    </a:lnTo>
                    <a:lnTo>
                      <a:pt x="2226" y="1192"/>
                    </a:lnTo>
                    <a:lnTo>
                      <a:pt x="2228" y="1165"/>
                    </a:lnTo>
                    <a:lnTo>
                      <a:pt x="2229" y="1138"/>
                    </a:lnTo>
                    <a:lnTo>
                      <a:pt x="2229" y="1112"/>
                    </a:lnTo>
                    <a:lnTo>
                      <a:pt x="2229" y="1086"/>
                    </a:lnTo>
                    <a:lnTo>
                      <a:pt x="2229" y="1059"/>
                    </a:lnTo>
                    <a:lnTo>
                      <a:pt x="2227" y="1033"/>
                    </a:lnTo>
                    <a:lnTo>
                      <a:pt x="2225" y="1007"/>
                    </a:lnTo>
                    <a:lnTo>
                      <a:pt x="2223" y="980"/>
                    </a:lnTo>
                    <a:lnTo>
                      <a:pt x="2220" y="955"/>
                    </a:lnTo>
                    <a:lnTo>
                      <a:pt x="2215" y="928"/>
                    </a:lnTo>
                    <a:lnTo>
                      <a:pt x="2211" y="902"/>
                    </a:lnTo>
                    <a:lnTo>
                      <a:pt x="2206" y="877"/>
                    </a:lnTo>
                    <a:lnTo>
                      <a:pt x="2200" y="851"/>
                    </a:lnTo>
                    <a:lnTo>
                      <a:pt x="2193" y="825"/>
                    </a:lnTo>
                    <a:lnTo>
                      <a:pt x="2186" y="800"/>
                    </a:lnTo>
                    <a:lnTo>
                      <a:pt x="2178" y="775"/>
                    </a:lnTo>
                    <a:lnTo>
                      <a:pt x="2170" y="750"/>
                    </a:lnTo>
                    <a:lnTo>
                      <a:pt x="2161" y="725"/>
                    </a:lnTo>
                    <a:lnTo>
                      <a:pt x="2151" y="701"/>
                    </a:lnTo>
                    <a:lnTo>
                      <a:pt x="2141" y="676"/>
                    </a:lnTo>
                    <a:lnTo>
                      <a:pt x="2130" y="652"/>
                    </a:lnTo>
                    <a:lnTo>
                      <a:pt x="2119" y="627"/>
                    </a:lnTo>
                    <a:lnTo>
                      <a:pt x="2106" y="604"/>
                    </a:lnTo>
                    <a:lnTo>
                      <a:pt x="2094" y="580"/>
                    </a:lnTo>
                    <a:lnTo>
                      <a:pt x="2081" y="557"/>
                    </a:lnTo>
                    <a:lnTo>
                      <a:pt x="2066" y="533"/>
                    </a:lnTo>
                    <a:lnTo>
                      <a:pt x="2052" y="511"/>
                    </a:lnTo>
                    <a:lnTo>
                      <a:pt x="2038" y="488"/>
                    </a:lnTo>
                    <a:lnTo>
                      <a:pt x="2021" y="466"/>
                    </a:lnTo>
                    <a:lnTo>
                      <a:pt x="2004" y="442"/>
                    </a:lnTo>
                    <a:lnTo>
                      <a:pt x="1987" y="421"/>
                    </a:lnTo>
                    <a:lnTo>
                      <a:pt x="1969" y="399"/>
                    </a:lnTo>
                    <a:lnTo>
                      <a:pt x="1951" y="379"/>
                    </a:lnTo>
                    <a:lnTo>
                      <a:pt x="1932" y="357"/>
                    </a:lnTo>
                    <a:lnTo>
                      <a:pt x="1913" y="337"/>
                    </a:lnTo>
                    <a:lnTo>
                      <a:pt x="1893" y="319"/>
                    </a:lnTo>
                    <a:lnTo>
                      <a:pt x="1873" y="300"/>
                    </a:lnTo>
                    <a:lnTo>
                      <a:pt x="1854" y="281"/>
                    </a:lnTo>
                    <a:lnTo>
                      <a:pt x="1832" y="263"/>
                    </a:lnTo>
                    <a:lnTo>
                      <a:pt x="1811" y="245"/>
                    </a:lnTo>
                    <a:lnTo>
                      <a:pt x="1789" y="228"/>
                    </a:lnTo>
                    <a:lnTo>
                      <a:pt x="1767" y="213"/>
                    </a:lnTo>
                    <a:lnTo>
                      <a:pt x="1745" y="197"/>
                    </a:lnTo>
                    <a:lnTo>
                      <a:pt x="1722" y="181"/>
                    </a:lnTo>
                    <a:lnTo>
                      <a:pt x="1698" y="167"/>
                    </a:lnTo>
                    <a:lnTo>
                      <a:pt x="1675" y="153"/>
                    </a:lnTo>
                    <a:lnTo>
                      <a:pt x="1651" y="139"/>
                    </a:lnTo>
                    <a:lnTo>
                      <a:pt x="1626" y="127"/>
                    </a:lnTo>
                    <a:lnTo>
                      <a:pt x="1602" y="115"/>
                    </a:lnTo>
                    <a:lnTo>
                      <a:pt x="1577" y="102"/>
                    </a:lnTo>
                    <a:lnTo>
                      <a:pt x="1552" y="91"/>
                    </a:lnTo>
                    <a:lnTo>
                      <a:pt x="1526" y="81"/>
                    </a:lnTo>
                    <a:lnTo>
                      <a:pt x="1500" y="71"/>
                    </a:lnTo>
                    <a:lnTo>
                      <a:pt x="1474" y="62"/>
                    </a:lnTo>
                    <a:lnTo>
                      <a:pt x="1448" y="53"/>
                    </a:lnTo>
                    <a:lnTo>
                      <a:pt x="1421" y="46"/>
                    </a:lnTo>
                    <a:lnTo>
                      <a:pt x="1393" y="38"/>
                    </a:lnTo>
                    <a:lnTo>
                      <a:pt x="1367" y="31"/>
                    </a:lnTo>
                    <a:lnTo>
                      <a:pt x="1339" y="24"/>
                    </a:lnTo>
                    <a:lnTo>
                      <a:pt x="1311" y="20"/>
                    </a:lnTo>
                    <a:lnTo>
                      <a:pt x="1282" y="14"/>
                    </a:lnTo>
                    <a:lnTo>
                      <a:pt x="1255" y="11"/>
                    </a:lnTo>
                    <a:lnTo>
                      <a:pt x="1227" y="8"/>
                    </a:lnTo>
                    <a:lnTo>
                      <a:pt x="1199" y="4"/>
                    </a:lnTo>
                    <a:lnTo>
                      <a:pt x="1171" y="2"/>
                    </a:lnTo>
                    <a:lnTo>
                      <a:pt x="1144" y="1"/>
                    </a:lnTo>
                    <a:lnTo>
                      <a:pt x="1115" y="0"/>
                    </a:lnTo>
                    <a:lnTo>
                      <a:pt x="1088" y="0"/>
                    </a:lnTo>
                    <a:lnTo>
                      <a:pt x="1061" y="1"/>
                    </a:lnTo>
                    <a:lnTo>
                      <a:pt x="1033" y="2"/>
                    </a:lnTo>
                    <a:lnTo>
                      <a:pt x="1005" y="4"/>
                    </a:lnTo>
                    <a:lnTo>
                      <a:pt x="977" y="8"/>
                    </a:lnTo>
                    <a:lnTo>
                      <a:pt x="951" y="11"/>
                    </a:lnTo>
                    <a:lnTo>
                      <a:pt x="923" y="14"/>
                    </a:lnTo>
                    <a:lnTo>
                      <a:pt x="896" y="20"/>
                    </a:lnTo>
                    <a:lnTo>
                      <a:pt x="870" y="24"/>
                    </a:lnTo>
                    <a:lnTo>
                      <a:pt x="842" y="31"/>
                    </a:lnTo>
                    <a:lnTo>
                      <a:pt x="815" y="38"/>
                    </a:lnTo>
                    <a:lnTo>
                      <a:pt x="790" y="46"/>
                    </a:lnTo>
                    <a:lnTo>
                      <a:pt x="763" y="53"/>
                    </a:lnTo>
                    <a:lnTo>
                      <a:pt x="737" y="62"/>
                    </a:lnTo>
                    <a:lnTo>
                      <a:pt x="711" y="71"/>
                    </a:lnTo>
                    <a:lnTo>
                      <a:pt x="686" y="81"/>
                    </a:lnTo>
                    <a:lnTo>
                      <a:pt x="660" y="91"/>
                    </a:lnTo>
                    <a:lnTo>
                      <a:pt x="636" y="102"/>
                    </a:lnTo>
                    <a:lnTo>
                      <a:pt x="610" y="115"/>
                    </a:lnTo>
                    <a:lnTo>
                      <a:pt x="586" y="127"/>
                    </a:lnTo>
                    <a:lnTo>
                      <a:pt x="561" y="140"/>
                    </a:lnTo>
                    <a:lnTo>
                      <a:pt x="537" y="155"/>
                    </a:lnTo>
                    <a:lnTo>
                      <a:pt x="514" y="169"/>
                    </a:lnTo>
                    <a:lnTo>
                      <a:pt x="489" y="184"/>
                    </a:lnTo>
                    <a:lnTo>
                      <a:pt x="466" y="199"/>
                    </a:lnTo>
                    <a:close/>
                    <a:moveTo>
                      <a:pt x="577" y="360"/>
                    </a:moveTo>
                    <a:lnTo>
                      <a:pt x="596" y="347"/>
                    </a:lnTo>
                    <a:lnTo>
                      <a:pt x="616" y="335"/>
                    </a:lnTo>
                    <a:lnTo>
                      <a:pt x="636" y="323"/>
                    </a:lnTo>
                    <a:lnTo>
                      <a:pt x="656" y="312"/>
                    </a:lnTo>
                    <a:lnTo>
                      <a:pt x="676" y="301"/>
                    </a:lnTo>
                    <a:lnTo>
                      <a:pt x="696" y="291"/>
                    </a:lnTo>
                    <a:lnTo>
                      <a:pt x="717" y="281"/>
                    </a:lnTo>
                    <a:lnTo>
                      <a:pt x="738" y="271"/>
                    </a:lnTo>
                    <a:lnTo>
                      <a:pt x="780" y="254"/>
                    </a:lnTo>
                    <a:lnTo>
                      <a:pt x="822" y="239"/>
                    </a:lnTo>
                    <a:lnTo>
                      <a:pt x="866" y="226"/>
                    </a:lnTo>
                    <a:lnTo>
                      <a:pt x="910" y="216"/>
                    </a:lnTo>
                    <a:lnTo>
                      <a:pt x="955" y="207"/>
                    </a:lnTo>
                    <a:lnTo>
                      <a:pt x="1000" y="202"/>
                    </a:lnTo>
                    <a:lnTo>
                      <a:pt x="1045" y="197"/>
                    </a:lnTo>
                    <a:lnTo>
                      <a:pt x="1092" y="196"/>
                    </a:lnTo>
                    <a:lnTo>
                      <a:pt x="1137" y="196"/>
                    </a:lnTo>
                    <a:lnTo>
                      <a:pt x="1184" y="199"/>
                    </a:lnTo>
                    <a:lnTo>
                      <a:pt x="1206" y="202"/>
                    </a:lnTo>
                    <a:lnTo>
                      <a:pt x="1229" y="204"/>
                    </a:lnTo>
                    <a:lnTo>
                      <a:pt x="1252" y="207"/>
                    </a:lnTo>
                    <a:lnTo>
                      <a:pt x="1276" y="212"/>
                    </a:lnTo>
                    <a:lnTo>
                      <a:pt x="1321" y="222"/>
                    </a:lnTo>
                    <a:lnTo>
                      <a:pt x="1367" y="233"/>
                    </a:lnTo>
                    <a:lnTo>
                      <a:pt x="1411" y="246"/>
                    </a:lnTo>
                    <a:lnTo>
                      <a:pt x="1454" y="263"/>
                    </a:lnTo>
                    <a:lnTo>
                      <a:pt x="1496" y="281"/>
                    </a:lnTo>
                    <a:lnTo>
                      <a:pt x="1537" y="301"/>
                    </a:lnTo>
                    <a:lnTo>
                      <a:pt x="1577" y="322"/>
                    </a:lnTo>
                    <a:lnTo>
                      <a:pt x="1616" y="345"/>
                    </a:lnTo>
                    <a:lnTo>
                      <a:pt x="1654" y="371"/>
                    </a:lnTo>
                    <a:lnTo>
                      <a:pt x="1690" y="399"/>
                    </a:lnTo>
                    <a:lnTo>
                      <a:pt x="1725" y="428"/>
                    </a:lnTo>
                    <a:lnTo>
                      <a:pt x="1758" y="459"/>
                    </a:lnTo>
                    <a:lnTo>
                      <a:pt x="1790" y="491"/>
                    </a:lnTo>
                    <a:lnTo>
                      <a:pt x="1821" y="526"/>
                    </a:lnTo>
                    <a:lnTo>
                      <a:pt x="1836" y="544"/>
                    </a:lnTo>
                    <a:lnTo>
                      <a:pt x="1850" y="561"/>
                    </a:lnTo>
                    <a:lnTo>
                      <a:pt x="1864" y="580"/>
                    </a:lnTo>
                    <a:lnTo>
                      <a:pt x="1877" y="599"/>
                    </a:lnTo>
                    <a:lnTo>
                      <a:pt x="1901" y="636"/>
                    </a:lnTo>
                    <a:lnTo>
                      <a:pt x="1923" y="675"/>
                    </a:lnTo>
                    <a:lnTo>
                      <a:pt x="1944" y="714"/>
                    </a:lnTo>
                    <a:lnTo>
                      <a:pt x="1962" y="753"/>
                    </a:lnTo>
                    <a:lnTo>
                      <a:pt x="1979" y="793"/>
                    </a:lnTo>
                    <a:lnTo>
                      <a:pt x="1993" y="834"/>
                    </a:lnTo>
                    <a:lnTo>
                      <a:pt x="2005" y="875"/>
                    </a:lnTo>
                    <a:lnTo>
                      <a:pt x="2015" y="918"/>
                    </a:lnTo>
                    <a:lnTo>
                      <a:pt x="2023" y="960"/>
                    </a:lnTo>
                    <a:lnTo>
                      <a:pt x="2030" y="1002"/>
                    </a:lnTo>
                    <a:lnTo>
                      <a:pt x="2033" y="1046"/>
                    </a:lnTo>
                    <a:lnTo>
                      <a:pt x="2035" y="1089"/>
                    </a:lnTo>
                    <a:lnTo>
                      <a:pt x="2035" y="1133"/>
                    </a:lnTo>
                    <a:lnTo>
                      <a:pt x="2032" y="1176"/>
                    </a:lnTo>
                    <a:lnTo>
                      <a:pt x="2028" y="1220"/>
                    </a:lnTo>
                    <a:lnTo>
                      <a:pt x="2021" y="1263"/>
                    </a:lnTo>
                    <a:lnTo>
                      <a:pt x="2012" y="1305"/>
                    </a:lnTo>
                    <a:lnTo>
                      <a:pt x="2001" y="1348"/>
                    </a:lnTo>
                    <a:lnTo>
                      <a:pt x="1988" y="1390"/>
                    </a:lnTo>
                    <a:lnTo>
                      <a:pt x="1973" y="1430"/>
                    </a:lnTo>
                    <a:lnTo>
                      <a:pt x="1957" y="1470"/>
                    </a:lnTo>
                    <a:lnTo>
                      <a:pt x="1938" y="1509"/>
                    </a:lnTo>
                    <a:lnTo>
                      <a:pt x="1917" y="1547"/>
                    </a:lnTo>
                    <a:lnTo>
                      <a:pt x="1895" y="1583"/>
                    </a:lnTo>
                    <a:lnTo>
                      <a:pt x="1870" y="1620"/>
                    </a:lnTo>
                    <a:lnTo>
                      <a:pt x="1844" y="1653"/>
                    </a:lnTo>
                    <a:lnTo>
                      <a:pt x="1816" y="1686"/>
                    </a:lnTo>
                    <a:lnTo>
                      <a:pt x="1787" y="1719"/>
                    </a:lnTo>
                    <a:lnTo>
                      <a:pt x="1756" y="1749"/>
                    </a:lnTo>
                    <a:lnTo>
                      <a:pt x="1723" y="1778"/>
                    </a:lnTo>
                    <a:lnTo>
                      <a:pt x="1688" y="1806"/>
                    </a:lnTo>
                    <a:lnTo>
                      <a:pt x="1653" y="1832"/>
                    </a:lnTo>
                    <a:lnTo>
                      <a:pt x="1633" y="1846"/>
                    </a:lnTo>
                    <a:lnTo>
                      <a:pt x="1614" y="1858"/>
                    </a:lnTo>
                    <a:lnTo>
                      <a:pt x="1594" y="1869"/>
                    </a:lnTo>
                    <a:lnTo>
                      <a:pt x="1574" y="1881"/>
                    </a:lnTo>
                    <a:lnTo>
                      <a:pt x="1554" y="1892"/>
                    </a:lnTo>
                    <a:lnTo>
                      <a:pt x="1533" y="1902"/>
                    </a:lnTo>
                    <a:lnTo>
                      <a:pt x="1513" y="1912"/>
                    </a:lnTo>
                    <a:lnTo>
                      <a:pt x="1492" y="1921"/>
                    </a:lnTo>
                    <a:lnTo>
                      <a:pt x="1471" y="1930"/>
                    </a:lnTo>
                    <a:lnTo>
                      <a:pt x="1450" y="1938"/>
                    </a:lnTo>
                    <a:lnTo>
                      <a:pt x="1429" y="1946"/>
                    </a:lnTo>
                    <a:lnTo>
                      <a:pt x="1407" y="1954"/>
                    </a:lnTo>
                    <a:lnTo>
                      <a:pt x="1386" y="1960"/>
                    </a:lnTo>
                    <a:lnTo>
                      <a:pt x="1363" y="1966"/>
                    </a:lnTo>
                    <a:lnTo>
                      <a:pt x="1341" y="1972"/>
                    </a:lnTo>
                    <a:lnTo>
                      <a:pt x="1319" y="1976"/>
                    </a:lnTo>
                    <a:lnTo>
                      <a:pt x="1297" y="1980"/>
                    </a:lnTo>
                    <a:lnTo>
                      <a:pt x="1275" y="1985"/>
                    </a:lnTo>
                    <a:lnTo>
                      <a:pt x="1252" y="1988"/>
                    </a:lnTo>
                    <a:lnTo>
                      <a:pt x="1229" y="1992"/>
                    </a:lnTo>
                    <a:lnTo>
                      <a:pt x="1207" y="1994"/>
                    </a:lnTo>
                    <a:lnTo>
                      <a:pt x="1184" y="1995"/>
                    </a:lnTo>
                    <a:lnTo>
                      <a:pt x="1161" y="1996"/>
                    </a:lnTo>
                    <a:lnTo>
                      <a:pt x="1138" y="1997"/>
                    </a:lnTo>
                    <a:lnTo>
                      <a:pt x="1115" y="1997"/>
                    </a:lnTo>
                    <a:lnTo>
                      <a:pt x="1093" y="1996"/>
                    </a:lnTo>
                    <a:lnTo>
                      <a:pt x="1069" y="1995"/>
                    </a:lnTo>
                    <a:lnTo>
                      <a:pt x="1046" y="1994"/>
                    </a:lnTo>
                    <a:lnTo>
                      <a:pt x="1023" y="1992"/>
                    </a:lnTo>
                    <a:lnTo>
                      <a:pt x="1000" y="1988"/>
                    </a:lnTo>
                    <a:lnTo>
                      <a:pt x="976" y="1985"/>
                    </a:lnTo>
                    <a:lnTo>
                      <a:pt x="954" y="1980"/>
                    </a:lnTo>
                    <a:lnTo>
                      <a:pt x="912" y="1973"/>
                    </a:lnTo>
                    <a:lnTo>
                      <a:pt x="872" y="1961"/>
                    </a:lnTo>
                    <a:lnTo>
                      <a:pt x="832" y="1950"/>
                    </a:lnTo>
                    <a:lnTo>
                      <a:pt x="793" y="1937"/>
                    </a:lnTo>
                    <a:lnTo>
                      <a:pt x="754" y="1921"/>
                    </a:lnTo>
                    <a:lnTo>
                      <a:pt x="718" y="1905"/>
                    </a:lnTo>
                    <a:lnTo>
                      <a:pt x="682" y="1887"/>
                    </a:lnTo>
                    <a:lnTo>
                      <a:pt x="647" y="1867"/>
                    </a:lnTo>
                    <a:lnTo>
                      <a:pt x="612" y="1846"/>
                    </a:lnTo>
                    <a:lnTo>
                      <a:pt x="580" y="1823"/>
                    </a:lnTo>
                    <a:lnTo>
                      <a:pt x="548" y="1800"/>
                    </a:lnTo>
                    <a:lnTo>
                      <a:pt x="517" y="1775"/>
                    </a:lnTo>
                    <a:lnTo>
                      <a:pt x="488" y="1749"/>
                    </a:lnTo>
                    <a:lnTo>
                      <a:pt x="459" y="1722"/>
                    </a:lnTo>
                    <a:lnTo>
                      <a:pt x="433" y="1693"/>
                    </a:lnTo>
                    <a:lnTo>
                      <a:pt x="406" y="1664"/>
                    </a:lnTo>
                    <a:lnTo>
                      <a:pt x="382" y="1634"/>
                    </a:lnTo>
                    <a:lnTo>
                      <a:pt x="359" y="1602"/>
                    </a:lnTo>
                    <a:lnTo>
                      <a:pt x="337" y="1569"/>
                    </a:lnTo>
                    <a:lnTo>
                      <a:pt x="316" y="1537"/>
                    </a:lnTo>
                    <a:lnTo>
                      <a:pt x="298" y="1503"/>
                    </a:lnTo>
                    <a:lnTo>
                      <a:pt x="281" y="1468"/>
                    </a:lnTo>
                    <a:lnTo>
                      <a:pt x="264" y="1432"/>
                    </a:lnTo>
                    <a:lnTo>
                      <a:pt x="250" y="1396"/>
                    </a:lnTo>
                    <a:lnTo>
                      <a:pt x="238" y="1359"/>
                    </a:lnTo>
                    <a:lnTo>
                      <a:pt x="225" y="1322"/>
                    </a:lnTo>
                    <a:lnTo>
                      <a:pt x="217" y="1284"/>
                    </a:lnTo>
                    <a:lnTo>
                      <a:pt x="209" y="1245"/>
                    </a:lnTo>
                    <a:lnTo>
                      <a:pt x="202" y="1206"/>
                    </a:lnTo>
                    <a:lnTo>
                      <a:pt x="198" y="1167"/>
                    </a:lnTo>
                    <a:lnTo>
                      <a:pt x="194" y="1127"/>
                    </a:lnTo>
                    <a:lnTo>
                      <a:pt x="194" y="1087"/>
                    </a:lnTo>
                    <a:lnTo>
                      <a:pt x="194" y="1048"/>
                    </a:lnTo>
                    <a:lnTo>
                      <a:pt x="198" y="1009"/>
                    </a:lnTo>
                    <a:lnTo>
                      <a:pt x="202" y="969"/>
                    </a:lnTo>
                    <a:lnTo>
                      <a:pt x="209" y="930"/>
                    </a:lnTo>
                    <a:lnTo>
                      <a:pt x="218" y="887"/>
                    </a:lnTo>
                    <a:lnTo>
                      <a:pt x="228" y="844"/>
                    </a:lnTo>
                    <a:lnTo>
                      <a:pt x="241" y="803"/>
                    </a:lnTo>
                    <a:lnTo>
                      <a:pt x="256" y="762"/>
                    </a:lnTo>
                    <a:lnTo>
                      <a:pt x="273" y="723"/>
                    </a:lnTo>
                    <a:lnTo>
                      <a:pt x="292" y="684"/>
                    </a:lnTo>
                    <a:lnTo>
                      <a:pt x="313" y="646"/>
                    </a:lnTo>
                    <a:lnTo>
                      <a:pt x="335" y="609"/>
                    </a:lnTo>
                    <a:lnTo>
                      <a:pt x="360" y="574"/>
                    </a:lnTo>
                    <a:lnTo>
                      <a:pt x="385" y="539"/>
                    </a:lnTo>
                    <a:lnTo>
                      <a:pt x="413" y="506"/>
                    </a:lnTo>
                    <a:lnTo>
                      <a:pt x="443" y="473"/>
                    </a:lnTo>
                    <a:lnTo>
                      <a:pt x="474" y="443"/>
                    </a:lnTo>
                    <a:lnTo>
                      <a:pt x="507" y="414"/>
                    </a:lnTo>
                    <a:lnTo>
                      <a:pt x="542" y="386"/>
                    </a:lnTo>
                    <a:lnTo>
                      <a:pt x="577" y="360"/>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8" name="Freeform 50"/>
              <p:cNvSpPr>
                <a:spLocks/>
              </p:cNvSpPr>
              <p:nvPr/>
            </p:nvSpPr>
            <p:spPr bwMode="auto">
              <a:xfrm>
                <a:off x="1093" y="827"/>
                <a:ext cx="165" cy="180"/>
              </a:xfrm>
              <a:custGeom>
                <a:avLst/>
                <a:gdLst/>
                <a:ahLst/>
                <a:cxnLst>
                  <a:cxn ang="0">
                    <a:pos x="1" y="744"/>
                  </a:cxn>
                  <a:cxn ang="0">
                    <a:pos x="3" y="814"/>
                  </a:cxn>
                  <a:cxn ang="0">
                    <a:pos x="17" y="881"/>
                  </a:cxn>
                  <a:cxn ang="0">
                    <a:pos x="42" y="947"/>
                  </a:cxn>
                  <a:cxn ang="0">
                    <a:pos x="78" y="1008"/>
                  </a:cxn>
                  <a:cxn ang="0">
                    <a:pos x="123" y="1065"/>
                  </a:cxn>
                  <a:cxn ang="0">
                    <a:pos x="177" y="1116"/>
                  </a:cxn>
                  <a:cxn ang="0">
                    <a:pos x="239" y="1161"/>
                  </a:cxn>
                  <a:cxn ang="0">
                    <a:pos x="309" y="1198"/>
                  </a:cxn>
                  <a:cxn ang="0">
                    <a:pos x="384" y="1227"/>
                  </a:cxn>
                  <a:cxn ang="0">
                    <a:pos x="466" y="1247"/>
                  </a:cxn>
                  <a:cxn ang="0">
                    <a:pos x="550" y="1258"/>
                  </a:cxn>
                  <a:cxn ang="0">
                    <a:pos x="631" y="1256"/>
                  </a:cxn>
                  <a:cxn ang="0">
                    <a:pos x="708" y="1245"/>
                  </a:cxn>
                  <a:cxn ang="0">
                    <a:pos x="783" y="1225"/>
                  </a:cxn>
                  <a:cxn ang="0">
                    <a:pos x="851" y="1196"/>
                  </a:cxn>
                  <a:cxn ang="0">
                    <a:pos x="913" y="1158"/>
                  </a:cxn>
                  <a:cxn ang="0">
                    <a:pos x="968" y="1114"/>
                  </a:cxn>
                  <a:cxn ang="0">
                    <a:pos x="1014" y="1061"/>
                  </a:cxn>
                  <a:cxn ang="0">
                    <a:pos x="1051" y="1004"/>
                  </a:cxn>
                  <a:cxn ang="0">
                    <a:pos x="1078" y="939"/>
                  </a:cxn>
                  <a:cxn ang="0">
                    <a:pos x="1147" y="560"/>
                  </a:cxn>
                  <a:cxn ang="0">
                    <a:pos x="1154" y="491"/>
                  </a:cxn>
                  <a:cxn ang="0">
                    <a:pos x="1147" y="422"/>
                  </a:cxn>
                  <a:cxn ang="0">
                    <a:pos x="1130" y="355"/>
                  </a:cxn>
                  <a:cxn ang="0">
                    <a:pos x="1101" y="292"/>
                  </a:cxn>
                  <a:cxn ang="0">
                    <a:pos x="1062" y="232"/>
                  </a:cxn>
                  <a:cxn ang="0">
                    <a:pos x="1013" y="176"/>
                  </a:cxn>
                  <a:cxn ang="0">
                    <a:pos x="957" y="127"/>
                  </a:cxn>
                  <a:cxn ang="0">
                    <a:pos x="892" y="85"/>
                  </a:cxn>
                  <a:cxn ang="0">
                    <a:pos x="820" y="49"/>
                  </a:cxn>
                  <a:cxn ang="0">
                    <a:pos x="743" y="23"/>
                  </a:cxn>
                  <a:cxn ang="0">
                    <a:pos x="659" y="7"/>
                  </a:cxn>
                  <a:cxn ang="0">
                    <a:pos x="577" y="0"/>
                  </a:cxn>
                  <a:cxn ang="0">
                    <a:pos x="496" y="4"/>
                  </a:cxn>
                  <a:cxn ang="0">
                    <a:pos x="420" y="19"/>
                  </a:cxn>
                  <a:cxn ang="0">
                    <a:pos x="348" y="42"/>
                  </a:cxn>
                  <a:cxn ang="0">
                    <a:pos x="281" y="73"/>
                  </a:cxn>
                  <a:cxn ang="0">
                    <a:pos x="221" y="114"/>
                  </a:cxn>
                  <a:cxn ang="0">
                    <a:pos x="169" y="161"/>
                  </a:cxn>
                  <a:cxn ang="0">
                    <a:pos x="126" y="215"/>
                  </a:cxn>
                  <a:cxn ang="0">
                    <a:pos x="93" y="275"/>
                  </a:cxn>
                  <a:cxn ang="0">
                    <a:pos x="71" y="342"/>
                  </a:cxn>
                </a:cxnLst>
                <a:rect l="0" t="0" r="r" b="b"/>
                <a:pathLst>
                  <a:path w="1154" h="1259">
                    <a:moveTo>
                      <a:pt x="6" y="697"/>
                    </a:moveTo>
                    <a:lnTo>
                      <a:pt x="3" y="721"/>
                    </a:lnTo>
                    <a:lnTo>
                      <a:pt x="1" y="744"/>
                    </a:lnTo>
                    <a:lnTo>
                      <a:pt x="0" y="767"/>
                    </a:lnTo>
                    <a:lnTo>
                      <a:pt x="1" y="791"/>
                    </a:lnTo>
                    <a:lnTo>
                      <a:pt x="3" y="814"/>
                    </a:lnTo>
                    <a:lnTo>
                      <a:pt x="6" y="836"/>
                    </a:lnTo>
                    <a:lnTo>
                      <a:pt x="11" y="859"/>
                    </a:lnTo>
                    <a:lnTo>
                      <a:pt x="17" y="881"/>
                    </a:lnTo>
                    <a:lnTo>
                      <a:pt x="24" y="903"/>
                    </a:lnTo>
                    <a:lnTo>
                      <a:pt x="33" y="924"/>
                    </a:lnTo>
                    <a:lnTo>
                      <a:pt x="42" y="947"/>
                    </a:lnTo>
                    <a:lnTo>
                      <a:pt x="53" y="967"/>
                    </a:lnTo>
                    <a:lnTo>
                      <a:pt x="65" y="988"/>
                    </a:lnTo>
                    <a:lnTo>
                      <a:pt x="78" y="1008"/>
                    </a:lnTo>
                    <a:lnTo>
                      <a:pt x="92" y="1027"/>
                    </a:lnTo>
                    <a:lnTo>
                      <a:pt x="107" y="1046"/>
                    </a:lnTo>
                    <a:lnTo>
                      <a:pt x="123" y="1065"/>
                    </a:lnTo>
                    <a:lnTo>
                      <a:pt x="140" y="1082"/>
                    </a:lnTo>
                    <a:lnTo>
                      <a:pt x="158" y="1099"/>
                    </a:lnTo>
                    <a:lnTo>
                      <a:pt x="177" y="1116"/>
                    </a:lnTo>
                    <a:lnTo>
                      <a:pt x="197" y="1132"/>
                    </a:lnTo>
                    <a:lnTo>
                      <a:pt x="218" y="1146"/>
                    </a:lnTo>
                    <a:lnTo>
                      <a:pt x="239" y="1161"/>
                    </a:lnTo>
                    <a:lnTo>
                      <a:pt x="261" y="1174"/>
                    </a:lnTo>
                    <a:lnTo>
                      <a:pt x="285" y="1186"/>
                    </a:lnTo>
                    <a:lnTo>
                      <a:pt x="309" y="1198"/>
                    </a:lnTo>
                    <a:lnTo>
                      <a:pt x="333" y="1209"/>
                    </a:lnTo>
                    <a:lnTo>
                      <a:pt x="359" y="1219"/>
                    </a:lnTo>
                    <a:lnTo>
                      <a:pt x="384" y="1227"/>
                    </a:lnTo>
                    <a:lnTo>
                      <a:pt x="411" y="1235"/>
                    </a:lnTo>
                    <a:lnTo>
                      <a:pt x="438" y="1242"/>
                    </a:lnTo>
                    <a:lnTo>
                      <a:pt x="466" y="1247"/>
                    </a:lnTo>
                    <a:lnTo>
                      <a:pt x="494" y="1252"/>
                    </a:lnTo>
                    <a:lnTo>
                      <a:pt x="522" y="1255"/>
                    </a:lnTo>
                    <a:lnTo>
                      <a:pt x="550" y="1258"/>
                    </a:lnTo>
                    <a:lnTo>
                      <a:pt x="576" y="1259"/>
                    </a:lnTo>
                    <a:lnTo>
                      <a:pt x="604" y="1258"/>
                    </a:lnTo>
                    <a:lnTo>
                      <a:pt x="631" y="1256"/>
                    </a:lnTo>
                    <a:lnTo>
                      <a:pt x="657" y="1254"/>
                    </a:lnTo>
                    <a:lnTo>
                      <a:pt x="683" y="1250"/>
                    </a:lnTo>
                    <a:lnTo>
                      <a:pt x="708" y="1245"/>
                    </a:lnTo>
                    <a:lnTo>
                      <a:pt x="734" y="1240"/>
                    </a:lnTo>
                    <a:lnTo>
                      <a:pt x="758" y="1233"/>
                    </a:lnTo>
                    <a:lnTo>
                      <a:pt x="783" y="1225"/>
                    </a:lnTo>
                    <a:lnTo>
                      <a:pt x="806" y="1216"/>
                    </a:lnTo>
                    <a:lnTo>
                      <a:pt x="829" y="1206"/>
                    </a:lnTo>
                    <a:lnTo>
                      <a:pt x="851" y="1196"/>
                    </a:lnTo>
                    <a:lnTo>
                      <a:pt x="872" y="1184"/>
                    </a:lnTo>
                    <a:lnTo>
                      <a:pt x="893" y="1172"/>
                    </a:lnTo>
                    <a:lnTo>
                      <a:pt x="913" y="1158"/>
                    </a:lnTo>
                    <a:lnTo>
                      <a:pt x="932" y="1145"/>
                    </a:lnTo>
                    <a:lnTo>
                      <a:pt x="950" y="1129"/>
                    </a:lnTo>
                    <a:lnTo>
                      <a:pt x="968" y="1114"/>
                    </a:lnTo>
                    <a:lnTo>
                      <a:pt x="984" y="1097"/>
                    </a:lnTo>
                    <a:lnTo>
                      <a:pt x="1000" y="1080"/>
                    </a:lnTo>
                    <a:lnTo>
                      <a:pt x="1014" y="1061"/>
                    </a:lnTo>
                    <a:lnTo>
                      <a:pt x="1028" y="1044"/>
                    </a:lnTo>
                    <a:lnTo>
                      <a:pt x="1040" y="1024"/>
                    </a:lnTo>
                    <a:lnTo>
                      <a:pt x="1051" y="1004"/>
                    </a:lnTo>
                    <a:lnTo>
                      <a:pt x="1061" y="982"/>
                    </a:lnTo>
                    <a:lnTo>
                      <a:pt x="1070" y="961"/>
                    </a:lnTo>
                    <a:lnTo>
                      <a:pt x="1078" y="939"/>
                    </a:lnTo>
                    <a:lnTo>
                      <a:pt x="1083" y="917"/>
                    </a:lnTo>
                    <a:lnTo>
                      <a:pt x="1089" y="893"/>
                    </a:lnTo>
                    <a:lnTo>
                      <a:pt x="1147" y="560"/>
                    </a:lnTo>
                    <a:lnTo>
                      <a:pt x="1152" y="537"/>
                    </a:lnTo>
                    <a:lnTo>
                      <a:pt x="1153" y="513"/>
                    </a:lnTo>
                    <a:lnTo>
                      <a:pt x="1154" y="491"/>
                    </a:lnTo>
                    <a:lnTo>
                      <a:pt x="1153" y="468"/>
                    </a:lnTo>
                    <a:lnTo>
                      <a:pt x="1151" y="444"/>
                    </a:lnTo>
                    <a:lnTo>
                      <a:pt x="1147" y="422"/>
                    </a:lnTo>
                    <a:lnTo>
                      <a:pt x="1143" y="400"/>
                    </a:lnTo>
                    <a:lnTo>
                      <a:pt x="1137" y="378"/>
                    </a:lnTo>
                    <a:lnTo>
                      <a:pt x="1130" y="355"/>
                    </a:lnTo>
                    <a:lnTo>
                      <a:pt x="1121" y="333"/>
                    </a:lnTo>
                    <a:lnTo>
                      <a:pt x="1112" y="312"/>
                    </a:lnTo>
                    <a:lnTo>
                      <a:pt x="1101" y="292"/>
                    </a:lnTo>
                    <a:lnTo>
                      <a:pt x="1089" y="271"/>
                    </a:lnTo>
                    <a:lnTo>
                      <a:pt x="1076" y="251"/>
                    </a:lnTo>
                    <a:lnTo>
                      <a:pt x="1062" y="232"/>
                    </a:lnTo>
                    <a:lnTo>
                      <a:pt x="1046" y="213"/>
                    </a:lnTo>
                    <a:lnTo>
                      <a:pt x="1031" y="194"/>
                    </a:lnTo>
                    <a:lnTo>
                      <a:pt x="1013" y="176"/>
                    </a:lnTo>
                    <a:lnTo>
                      <a:pt x="995" y="159"/>
                    </a:lnTo>
                    <a:lnTo>
                      <a:pt x="977" y="143"/>
                    </a:lnTo>
                    <a:lnTo>
                      <a:pt x="957" y="127"/>
                    </a:lnTo>
                    <a:lnTo>
                      <a:pt x="936" y="112"/>
                    </a:lnTo>
                    <a:lnTo>
                      <a:pt x="915" y="98"/>
                    </a:lnTo>
                    <a:lnTo>
                      <a:pt x="892" y="85"/>
                    </a:lnTo>
                    <a:lnTo>
                      <a:pt x="869" y="72"/>
                    </a:lnTo>
                    <a:lnTo>
                      <a:pt x="845" y="60"/>
                    </a:lnTo>
                    <a:lnTo>
                      <a:pt x="820" y="49"/>
                    </a:lnTo>
                    <a:lnTo>
                      <a:pt x="796" y="40"/>
                    </a:lnTo>
                    <a:lnTo>
                      <a:pt x="769" y="31"/>
                    </a:lnTo>
                    <a:lnTo>
                      <a:pt x="743" y="23"/>
                    </a:lnTo>
                    <a:lnTo>
                      <a:pt x="716" y="17"/>
                    </a:lnTo>
                    <a:lnTo>
                      <a:pt x="688" y="11"/>
                    </a:lnTo>
                    <a:lnTo>
                      <a:pt x="659" y="7"/>
                    </a:lnTo>
                    <a:lnTo>
                      <a:pt x="632" y="3"/>
                    </a:lnTo>
                    <a:lnTo>
                      <a:pt x="604" y="1"/>
                    </a:lnTo>
                    <a:lnTo>
                      <a:pt x="577" y="0"/>
                    </a:lnTo>
                    <a:lnTo>
                      <a:pt x="550" y="1"/>
                    </a:lnTo>
                    <a:lnTo>
                      <a:pt x="523" y="2"/>
                    </a:lnTo>
                    <a:lnTo>
                      <a:pt x="496" y="4"/>
                    </a:lnTo>
                    <a:lnTo>
                      <a:pt x="471" y="8"/>
                    </a:lnTo>
                    <a:lnTo>
                      <a:pt x="445" y="13"/>
                    </a:lnTo>
                    <a:lnTo>
                      <a:pt x="420" y="19"/>
                    </a:lnTo>
                    <a:lnTo>
                      <a:pt x="395" y="26"/>
                    </a:lnTo>
                    <a:lnTo>
                      <a:pt x="371" y="33"/>
                    </a:lnTo>
                    <a:lnTo>
                      <a:pt x="348" y="42"/>
                    </a:lnTo>
                    <a:lnTo>
                      <a:pt x="326" y="51"/>
                    </a:lnTo>
                    <a:lnTo>
                      <a:pt x="303" y="62"/>
                    </a:lnTo>
                    <a:lnTo>
                      <a:pt x="281" y="73"/>
                    </a:lnTo>
                    <a:lnTo>
                      <a:pt x="260" y="87"/>
                    </a:lnTo>
                    <a:lnTo>
                      <a:pt x="240" y="99"/>
                    </a:lnTo>
                    <a:lnTo>
                      <a:pt x="221" y="114"/>
                    </a:lnTo>
                    <a:lnTo>
                      <a:pt x="204" y="129"/>
                    </a:lnTo>
                    <a:lnTo>
                      <a:pt x="186" y="145"/>
                    </a:lnTo>
                    <a:lnTo>
                      <a:pt x="169" y="161"/>
                    </a:lnTo>
                    <a:lnTo>
                      <a:pt x="154" y="178"/>
                    </a:lnTo>
                    <a:lnTo>
                      <a:pt x="139" y="196"/>
                    </a:lnTo>
                    <a:lnTo>
                      <a:pt x="126" y="215"/>
                    </a:lnTo>
                    <a:lnTo>
                      <a:pt x="114" y="235"/>
                    </a:lnTo>
                    <a:lnTo>
                      <a:pt x="103" y="255"/>
                    </a:lnTo>
                    <a:lnTo>
                      <a:pt x="93" y="275"/>
                    </a:lnTo>
                    <a:lnTo>
                      <a:pt x="84" y="297"/>
                    </a:lnTo>
                    <a:lnTo>
                      <a:pt x="77" y="318"/>
                    </a:lnTo>
                    <a:lnTo>
                      <a:pt x="71" y="342"/>
                    </a:lnTo>
                    <a:lnTo>
                      <a:pt x="66" y="364"/>
                    </a:lnTo>
                    <a:lnTo>
                      <a:pt x="6" y="697"/>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7" name="Freeform 49"/>
              <p:cNvSpPr>
                <a:spLocks noEditPoints="1"/>
              </p:cNvSpPr>
              <p:nvPr/>
            </p:nvSpPr>
            <p:spPr bwMode="auto">
              <a:xfrm>
                <a:off x="1079" y="813"/>
                <a:ext cx="193" cy="208"/>
              </a:xfrm>
              <a:custGeom>
                <a:avLst/>
                <a:gdLst/>
                <a:ahLst/>
                <a:cxnLst>
                  <a:cxn ang="0">
                    <a:pos x="0" y="841"/>
                  </a:cxn>
                  <a:cxn ang="0">
                    <a:pos x="10" y="962"/>
                  </a:cxn>
                  <a:cxn ang="0">
                    <a:pos x="51" y="1083"/>
                  </a:cxn>
                  <a:cxn ang="0">
                    <a:pos x="119" y="1192"/>
                  </a:cxn>
                  <a:cxn ang="0">
                    <a:pos x="212" y="1287"/>
                  </a:cxn>
                  <a:cxn ang="0">
                    <a:pos x="326" y="1365"/>
                  </a:cxn>
                  <a:cxn ang="0">
                    <a:pos x="458" y="1419"/>
                  </a:cxn>
                  <a:cxn ang="0">
                    <a:pos x="611" y="1449"/>
                  </a:cxn>
                  <a:cxn ang="0">
                    <a:pos x="770" y="1447"/>
                  </a:cxn>
                  <a:cxn ang="0">
                    <a:pos x="918" y="1411"/>
                  </a:cxn>
                  <a:cxn ang="0">
                    <a:pos x="1049" y="1347"/>
                  </a:cxn>
                  <a:cxn ang="0">
                    <a:pos x="1157" y="1255"/>
                  </a:cxn>
                  <a:cxn ang="0">
                    <a:pos x="1237" y="1141"/>
                  </a:cxn>
                  <a:cxn ang="0">
                    <a:pos x="1281" y="1008"/>
                  </a:cxn>
                  <a:cxn ang="0">
                    <a:pos x="1348" y="563"/>
                  </a:cxn>
                  <a:cxn ang="0">
                    <a:pos x="1320" y="427"/>
                  </a:cxn>
                  <a:cxn ang="0">
                    <a:pos x="1258" y="301"/>
                  </a:cxn>
                  <a:cxn ang="0">
                    <a:pos x="1163" y="189"/>
                  </a:cxn>
                  <a:cxn ang="0">
                    <a:pos x="1043" y="99"/>
                  </a:cxn>
                  <a:cxn ang="0">
                    <a:pos x="898" y="36"/>
                  </a:cxn>
                  <a:cxn ang="0">
                    <a:pos x="736" y="2"/>
                  </a:cxn>
                  <a:cxn ang="0">
                    <a:pos x="578" y="6"/>
                  </a:cxn>
                  <a:cxn ang="0">
                    <a:pos x="429" y="41"/>
                  </a:cxn>
                  <a:cxn ang="0">
                    <a:pos x="298" y="106"/>
                  </a:cxn>
                  <a:cxn ang="0">
                    <a:pos x="191" y="197"/>
                  </a:cxn>
                  <a:cxn ang="0">
                    <a:pos x="111" y="311"/>
                  </a:cxn>
                  <a:cxn ang="0">
                    <a:pos x="67" y="444"/>
                  </a:cxn>
                  <a:cxn ang="0">
                    <a:pos x="491" y="1225"/>
                  </a:cxn>
                  <a:cxn ang="0">
                    <a:pos x="394" y="1179"/>
                  </a:cxn>
                  <a:cxn ang="0">
                    <a:pos x="312" y="1116"/>
                  </a:cxn>
                  <a:cxn ang="0">
                    <a:pos x="248" y="1040"/>
                  </a:cxn>
                  <a:cxn ang="0">
                    <a:pos x="209" y="957"/>
                  </a:cxn>
                  <a:cxn ang="0">
                    <a:pos x="194" y="867"/>
                  </a:cxn>
                  <a:cxn ang="0">
                    <a:pos x="262" y="461"/>
                  </a:cxn>
                  <a:cxn ang="0">
                    <a:pos x="297" y="377"/>
                  </a:cxn>
                  <a:cxn ang="0">
                    <a:pos x="356" y="306"/>
                  </a:cxn>
                  <a:cxn ang="0">
                    <a:pos x="434" y="251"/>
                  </a:cxn>
                  <a:cxn ang="0">
                    <a:pos x="528" y="214"/>
                  </a:cxn>
                  <a:cxn ang="0">
                    <a:pos x="632" y="196"/>
                  </a:cxn>
                  <a:cxn ang="0">
                    <a:pos x="744" y="201"/>
                  </a:cxn>
                  <a:cxn ang="0">
                    <a:pos x="856" y="227"/>
                  </a:cxn>
                  <a:cxn ang="0">
                    <a:pos x="954" y="274"/>
                  </a:cxn>
                  <a:cxn ang="0">
                    <a:pos x="1036" y="336"/>
                  </a:cxn>
                  <a:cxn ang="0">
                    <a:pos x="1099" y="411"/>
                  </a:cxn>
                  <a:cxn ang="0">
                    <a:pos x="1139" y="496"/>
                  </a:cxn>
                  <a:cxn ang="0">
                    <a:pos x="1153" y="585"/>
                  </a:cxn>
                  <a:cxn ang="0">
                    <a:pos x="1086" y="991"/>
                  </a:cxn>
                  <a:cxn ang="0">
                    <a:pos x="1050" y="1075"/>
                  </a:cxn>
                  <a:cxn ang="0">
                    <a:pos x="992" y="1146"/>
                  </a:cxn>
                  <a:cxn ang="0">
                    <a:pos x="914" y="1201"/>
                  </a:cxn>
                  <a:cxn ang="0">
                    <a:pos x="820" y="1239"/>
                  </a:cxn>
                  <a:cxn ang="0">
                    <a:pos x="715" y="1256"/>
                  </a:cxn>
                  <a:cxn ang="0">
                    <a:pos x="603" y="1252"/>
                  </a:cxn>
                </a:cxnLst>
                <a:rect l="0" t="0" r="r" b="b"/>
                <a:pathLst>
                  <a:path w="1349" h="1453">
                    <a:moveTo>
                      <a:pt x="67" y="444"/>
                    </a:moveTo>
                    <a:lnTo>
                      <a:pt x="7" y="778"/>
                    </a:lnTo>
                    <a:lnTo>
                      <a:pt x="3" y="799"/>
                    </a:lnTo>
                    <a:lnTo>
                      <a:pt x="1" y="820"/>
                    </a:lnTo>
                    <a:lnTo>
                      <a:pt x="0" y="841"/>
                    </a:lnTo>
                    <a:lnTo>
                      <a:pt x="0" y="862"/>
                    </a:lnTo>
                    <a:lnTo>
                      <a:pt x="0" y="888"/>
                    </a:lnTo>
                    <a:lnTo>
                      <a:pt x="2" y="913"/>
                    </a:lnTo>
                    <a:lnTo>
                      <a:pt x="6" y="938"/>
                    </a:lnTo>
                    <a:lnTo>
                      <a:pt x="10" y="962"/>
                    </a:lnTo>
                    <a:lnTo>
                      <a:pt x="16" y="987"/>
                    </a:lnTo>
                    <a:lnTo>
                      <a:pt x="22" y="1011"/>
                    </a:lnTo>
                    <a:lnTo>
                      <a:pt x="31" y="1036"/>
                    </a:lnTo>
                    <a:lnTo>
                      <a:pt x="40" y="1059"/>
                    </a:lnTo>
                    <a:lnTo>
                      <a:pt x="51" y="1083"/>
                    </a:lnTo>
                    <a:lnTo>
                      <a:pt x="62" y="1105"/>
                    </a:lnTo>
                    <a:lnTo>
                      <a:pt x="74" y="1127"/>
                    </a:lnTo>
                    <a:lnTo>
                      <a:pt x="89" y="1150"/>
                    </a:lnTo>
                    <a:lnTo>
                      <a:pt x="103" y="1171"/>
                    </a:lnTo>
                    <a:lnTo>
                      <a:pt x="119" y="1192"/>
                    </a:lnTo>
                    <a:lnTo>
                      <a:pt x="135" y="1212"/>
                    </a:lnTo>
                    <a:lnTo>
                      <a:pt x="153" y="1232"/>
                    </a:lnTo>
                    <a:lnTo>
                      <a:pt x="172" y="1251"/>
                    </a:lnTo>
                    <a:lnTo>
                      <a:pt x="192" y="1269"/>
                    </a:lnTo>
                    <a:lnTo>
                      <a:pt x="212" y="1287"/>
                    </a:lnTo>
                    <a:lnTo>
                      <a:pt x="233" y="1304"/>
                    </a:lnTo>
                    <a:lnTo>
                      <a:pt x="255" y="1320"/>
                    </a:lnTo>
                    <a:lnTo>
                      <a:pt x="278" y="1336"/>
                    </a:lnTo>
                    <a:lnTo>
                      <a:pt x="302" y="1350"/>
                    </a:lnTo>
                    <a:lnTo>
                      <a:pt x="326" y="1365"/>
                    </a:lnTo>
                    <a:lnTo>
                      <a:pt x="352" y="1377"/>
                    </a:lnTo>
                    <a:lnTo>
                      <a:pt x="377" y="1389"/>
                    </a:lnTo>
                    <a:lnTo>
                      <a:pt x="404" y="1400"/>
                    </a:lnTo>
                    <a:lnTo>
                      <a:pt x="430" y="1410"/>
                    </a:lnTo>
                    <a:lnTo>
                      <a:pt x="458" y="1419"/>
                    </a:lnTo>
                    <a:lnTo>
                      <a:pt x="487" y="1428"/>
                    </a:lnTo>
                    <a:lnTo>
                      <a:pt x="516" y="1435"/>
                    </a:lnTo>
                    <a:lnTo>
                      <a:pt x="546" y="1440"/>
                    </a:lnTo>
                    <a:lnTo>
                      <a:pt x="579" y="1446"/>
                    </a:lnTo>
                    <a:lnTo>
                      <a:pt x="611" y="1449"/>
                    </a:lnTo>
                    <a:lnTo>
                      <a:pt x="643" y="1451"/>
                    </a:lnTo>
                    <a:lnTo>
                      <a:pt x="675" y="1453"/>
                    </a:lnTo>
                    <a:lnTo>
                      <a:pt x="708" y="1453"/>
                    </a:lnTo>
                    <a:lnTo>
                      <a:pt x="739" y="1450"/>
                    </a:lnTo>
                    <a:lnTo>
                      <a:pt x="770" y="1447"/>
                    </a:lnTo>
                    <a:lnTo>
                      <a:pt x="801" y="1443"/>
                    </a:lnTo>
                    <a:lnTo>
                      <a:pt x="831" y="1437"/>
                    </a:lnTo>
                    <a:lnTo>
                      <a:pt x="861" y="1429"/>
                    </a:lnTo>
                    <a:lnTo>
                      <a:pt x="890" y="1421"/>
                    </a:lnTo>
                    <a:lnTo>
                      <a:pt x="918" y="1411"/>
                    </a:lnTo>
                    <a:lnTo>
                      <a:pt x="946" y="1400"/>
                    </a:lnTo>
                    <a:lnTo>
                      <a:pt x="973" y="1389"/>
                    </a:lnTo>
                    <a:lnTo>
                      <a:pt x="999" y="1376"/>
                    </a:lnTo>
                    <a:lnTo>
                      <a:pt x="1025" y="1361"/>
                    </a:lnTo>
                    <a:lnTo>
                      <a:pt x="1049" y="1347"/>
                    </a:lnTo>
                    <a:lnTo>
                      <a:pt x="1073" y="1330"/>
                    </a:lnTo>
                    <a:lnTo>
                      <a:pt x="1096" y="1312"/>
                    </a:lnTo>
                    <a:lnTo>
                      <a:pt x="1117" y="1294"/>
                    </a:lnTo>
                    <a:lnTo>
                      <a:pt x="1138" y="1275"/>
                    </a:lnTo>
                    <a:lnTo>
                      <a:pt x="1157" y="1255"/>
                    </a:lnTo>
                    <a:lnTo>
                      <a:pt x="1176" y="1234"/>
                    </a:lnTo>
                    <a:lnTo>
                      <a:pt x="1192" y="1212"/>
                    </a:lnTo>
                    <a:lnTo>
                      <a:pt x="1208" y="1190"/>
                    </a:lnTo>
                    <a:lnTo>
                      <a:pt x="1223" y="1165"/>
                    </a:lnTo>
                    <a:lnTo>
                      <a:pt x="1237" y="1141"/>
                    </a:lnTo>
                    <a:lnTo>
                      <a:pt x="1248" y="1116"/>
                    </a:lnTo>
                    <a:lnTo>
                      <a:pt x="1259" y="1091"/>
                    </a:lnTo>
                    <a:lnTo>
                      <a:pt x="1268" y="1064"/>
                    </a:lnTo>
                    <a:lnTo>
                      <a:pt x="1275" y="1036"/>
                    </a:lnTo>
                    <a:lnTo>
                      <a:pt x="1281" y="1008"/>
                    </a:lnTo>
                    <a:lnTo>
                      <a:pt x="1341" y="675"/>
                    </a:lnTo>
                    <a:lnTo>
                      <a:pt x="1345" y="647"/>
                    </a:lnTo>
                    <a:lnTo>
                      <a:pt x="1348" y="618"/>
                    </a:lnTo>
                    <a:lnTo>
                      <a:pt x="1349" y="590"/>
                    </a:lnTo>
                    <a:lnTo>
                      <a:pt x="1348" y="563"/>
                    </a:lnTo>
                    <a:lnTo>
                      <a:pt x="1345" y="535"/>
                    </a:lnTo>
                    <a:lnTo>
                      <a:pt x="1341" y="507"/>
                    </a:lnTo>
                    <a:lnTo>
                      <a:pt x="1335" y="480"/>
                    </a:lnTo>
                    <a:lnTo>
                      <a:pt x="1329" y="452"/>
                    </a:lnTo>
                    <a:lnTo>
                      <a:pt x="1320" y="427"/>
                    </a:lnTo>
                    <a:lnTo>
                      <a:pt x="1311" y="400"/>
                    </a:lnTo>
                    <a:lnTo>
                      <a:pt x="1299" y="374"/>
                    </a:lnTo>
                    <a:lnTo>
                      <a:pt x="1287" y="349"/>
                    </a:lnTo>
                    <a:lnTo>
                      <a:pt x="1272" y="324"/>
                    </a:lnTo>
                    <a:lnTo>
                      <a:pt x="1258" y="301"/>
                    </a:lnTo>
                    <a:lnTo>
                      <a:pt x="1241" y="276"/>
                    </a:lnTo>
                    <a:lnTo>
                      <a:pt x="1223" y="254"/>
                    </a:lnTo>
                    <a:lnTo>
                      <a:pt x="1204" y="232"/>
                    </a:lnTo>
                    <a:lnTo>
                      <a:pt x="1185" y="211"/>
                    </a:lnTo>
                    <a:lnTo>
                      <a:pt x="1163" y="189"/>
                    </a:lnTo>
                    <a:lnTo>
                      <a:pt x="1141" y="169"/>
                    </a:lnTo>
                    <a:lnTo>
                      <a:pt x="1118" y="150"/>
                    </a:lnTo>
                    <a:lnTo>
                      <a:pt x="1094" y="133"/>
                    </a:lnTo>
                    <a:lnTo>
                      <a:pt x="1068" y="116"/>
                    </a:lnTo>
                    <a:lnTo>
                      <a:pt x="1043" y="99"/>
                    </a:lnTo>
                    <a:lnTo>
                      <a:pt x="1015" y="85"/>
                    </a:lnTo>
                    <a:lnTo>
                      <a:pt x="987" y="70"/>
                    </a:lnTo>
                    <a:lnTo>
                      <a:pt x="958" y="58"/>
                    </a:lnTo>
                    <a:lnTo>
                      <a:pt x="928" y="46"/>
                    </a:lnTo>
                    <a:lnTo>
                      <a:pt x="898" y="36"/>
                    </a:lnTo>
                    <a:lnTo>
                      <a:pt x="866" y="27"/>
                    </a:lnTo>
                    <a:lnTo>
                      <a:pt x="835" y="18"/>
                    </a:lnTo>
                    <a:lnTo>
                      <a:pt x="802" y="11"/>
                    </a:lnTo>
                    <a:lnTo>
                      <a:pt x="770" y="7"/>
                    </a:lnTo>
                    <a:lnTo>
                      <a:pt x="736" y="2"/>
                    </a:lnTo>
                    <a:lnTo>
                      <a:pt x="704" y="0"/>
                    </a:lnTo>
                    <a:lnTo>
                      <a:pt x="672" y="0"/>
                    </a:lnTo>
                    <a:lnTo>
                      <a:pt x="640" y="0"/>
                    </a:lnTo>
                    <a:lnTo>
                      <a:pt x="609" y="2"/>
                    </a:lnTo>
                    <a:lnTo>
                      <a:pt x="578" y="6"/>
                    </a:lnTo>
                    <a:lnTo>
                      <a:pt x="547" y="10"/>
                    </a:lnTo>
                    <a:lnTo>
                      <a:pt x="517" y="16"/>
                    </a:lnTo>
                    <a:lnTo>
                      <a:pt x="487" y="23"/>
                    </a:lnTo>
                    <a:lnTo>
                      <a:pt x="458" y="31"/>
                    </a:lnTo>
                    <a:lnTo>
                      <a:pt x="429" y="41"/>
                    </a:lnTo>
                    <a:lnTo>
                      <a:pt x="402" y="51"/>
                    </a:lnTo>
                    <a:lnTo>
                      <a:pt x="375" y="64"/>
                    </a:lnTo>
                    <a:lnTo>
                      <a:pt x="348" y="77"/>
                    </a:lnTo>
                    <a:lnTo>
                      <a:pt x="323" y="90"/>
                    </a:lnTo>
                    <a:lnTo>
                      <a:pt x="298" y="106"/>
                    </a:lnTo>
                    <a:lnTo>
                      <a:pt x="275" y="123"/>
                    </a:lnTo>
                    <a:lnTo>
                      <a:pt x="253" y="139"/>
                    </a:lnTo>
                    <a:lnTo>
                      <a:pt x="231" y="158"/>
                    </a:lnTo>
                    <a:lnTo>
                      <a:pt x="210" y="177"/>
                    </a:lnTo>
                    <a:lnTo>
                      <a:pt x="191" y="197"/>
                    </a:lnTo>
                    <a:lnTo>
                      <a:pt x="172" y="218"/>
                    </a:lnTo>
                    <a:lnTo>
                      <a:pt x="155" y="241"/>
                    </a:lnTo>
                    <a:lnTo>
                      <a:pt x="140" y="263"/>
                    </a:lnTo>
                    <a:lnTo>
                      <a:pt x="124" y="286"/>
                    </a:lnTo>
                    <a:lnTo>
                      <a:pt x="111" y="311"/>
                    </a:lnTo>
                    <a:lnTo>
                      <a:pt x="100" y="336"/>
                    </a:lnTo>
                    <a:lnTo>
                      <a:pt x="89" y="362"/>
                    </a:lnTo>
                    <a:lnTo>
                      <a:pt x="80" y="389"/>
                    </a:lnTo>
                    <a:lnTo>
                      <a:pt x="73" y="417"/>
                    </a:lnTo>
                    <a:lnTo>
                      <a:pt x="67" y="444"/>
                    </a:lnTo>
                    <a:close/>
                    <a:moveTo>
                      <a:pt x="580" y="1249"/>
                    </a:moveTo>
                    <a:lnTo>
                      <a:pt x="557" y="1244"/>
                    </a:lnTo>
                    <a:lnTo>
                      <a:pt x="535" y="1239"/>
                    </a:lnTo>
                    <a:lnTo>
                      <a:pt x="514" y="1232"/>
                    </a:lnTo>
                    <a:lnTo>
                      <a:pt x="491" y="1225"/>
                    </a:lnTo>
                    <a:lnTo>
                      <a:pt x="471" y="1218"/>
                    </a:lnTo>
                    <a:lnTo>
                      <a:pt x="450" y="1209"/>
                    </a:lnTo>
                    <a:lnTo>
                      <a:pt x="431" y="1200"/>
                    </a:lnTo>
                    <a:lnTo>
                      <a:pt x="412" y="1190"/>
                    </a:lnTo>
                    <a:lnTo>
                      <a:pt x="394" y="1179"/>
                    </a:lnTo>
                    <a:lnTo>
                      <a:pt x="376" y="1167"/>
                    </a:lnTo>
                    <a:lnTo>
                      <a:pt x="358" y="1155"/>
                    </a:lnTo>
                    <a:lnTo>
                      <a:pt x="342" y="1143"/>
                    </a:lnTo>
                    <a:lnTo>
                      <a:pt x="326" y="1130"/>
                    </a:lnTo>
                    <a:lnTo>
                      <a:pt x="312" y="1116"/>
                    </a:lnTo>
                    <a:lnTo>
                      <a:pt x="297" y="1102"/>
                    </a:lnTo>
                    <a:lnTo>
                      <a:pt x="284" y="1087"/>
                    </a:lnTo>
                    <a:lnTo>
                      <a:pt x="272" y="1072"/>
                    </a:lnTo>
                    <a:lnTo>
                      <a:pt x="260" y="1057"/>
                    </a:lnTo>
                    <a:lnTo>
                      <a:pt x="248" y="1040"/>
                    </a:lnTo>
                    <a:lnTo>
                      <a:pt x="238" y="1025"/>
                    </a:lnTo>
                    <a:lnTo>
                      <a:pt x="230" y="1008"/>
                    </a:lnTo>
                    <a:lnTo>
                      <a:pt x="222" y="991"/>
                    </a:lnTo>
                    <a:lnTo>
                      <a:pt x="215" y="974"/>
                    </a:lnTo>
                    <a:lnTo>
                      <a:pt x="209" y="957"/>
                    </a:lnTo>
                    <a:lnTo>
                      <a:pt x="204" y="939"/>
                    </a:lnTo>
                    <a:lnTo>
                      <a:pt x="200" y="921"/>
                    </a:lnTo>
                    <a:lnTo>
                      <a:pt x="196" y="903"/>
                    </a:lnTo>
                    <a:lnTo>
                      <a:pt x="195" y="886"/>
                    </a:lnTo>
                    <a:lnTo>
                      <a:pt x="194" y="867"/>
                    </a:lnTo>
                    <a:lnTo>
                      <a:pt x="194" y="849"/>
                    </a:lnTo>
                    <a:lnTo>
                      <a:pt x="196" y="830"/>
                    </a:lnTo>
                    <a:lnTo>
                      <a:pt x="199" y="812"/>
                    </a:lnTo>
                    <a:lnTo>
                      <a:pt x="258" y="479"/>
                    </a:lnTo>
                    <a:lnTo>
                      <a:pt x="262" y="461"/>
                    </a:lnTo>
                    <a:lnTo>
                      <a:pt x="267" y="443"/>
                    </a:lnTo>
                    <a:lnTo>
                      <a:pt x="273" y="426"/>
                    </a:lnTo>
                    <a:lnTo>
                      <a:pt x="281" y="409"/>
                    </a:lnTo>
                    <a:lnTo>
                      <a:pt x="288" y="393"/>
                    </a:lnTo>
                    <a:lnTo>
                      <a:pt x="297" y="377"/>
                    </a:lnTo>
                    <a:lnTo>
                      <a:pt x="307" y="362"/>
                    </a:lnTo>
                    <a:lnTo>
                      <a:pt x="318" y="346"/>
                    </a:lnTo>
                    <a:lnTo>
                      <a:pt x="329" y="333"/>
                    </a:lnTo>
                    <a:lnTo>
                      <a:pt x="343" y="320"/>
                    </a:lnTo>
                    <a:lnTo>
                      <a:pt x="356" y="306"/>
                    </a:lnTo>
                    <a:lnTo>
                      <a:pt x="370" y="294"/>
                    </a:lnTo>
                    <a:lnTo>
                      <a:pt x="385" y="282"/>
                    </a:lnTo>
                    <a:lnTo>
                      <a:pt x="400" y="271"/>
                    </a:lnTo>
                    <a:lnTo>
                      <a:pt x="417" y="261"/>
                    </a:lnTo>
                    <a:lnTo>
                      <a:pt x="434" y="251"/>
                    </a:lnTo>
                    <a:lnTo>
                      <a:pt x="451" y="242"/>
                    </a:lnTo>
                    <a:lnTo>
                      <a:pt x="470" y="234"/>
                    </a:lnTo>
                    <a:lnTo>
                      <a:pt x="488" y="226"/>
                    </a:lnTo>
                    <a:lnTo>
                      <a:pt x="508" y="219"/>
                    </a:lnTo>
                    <a:lnTo>
                      <a:pt x="528" y="214"/>
                    </a:lnTo>
                    <a:lnTo>
                      <a:pt x="548" y="208"/>
                    </a:lnTo>
                    <a:lnTo>
                      <a:pt x="568" y="204"/>
                    </a:lnTo>
                    <a:lnTo>
                      <a:pt x="589" y="201"/>
                    </a:lnTo>
                    <a:lnTo>
                      <a:pt x="611" y="198"/>
                    </a:lnTo>
                    <a:lnTo>
                      <a:pt x="632" y="196"/>
                    </a:lnTo>
                    <a:lnTo>
                      <a:pt x="654" y="195"/>
                    </a:lnTo>
                    <a:lnTo>
                      <a:pt x="677" y="195"/>
                    </a:lnTo>
                    <a:lnTo>
                      <a:pt x="699" y="196"/>
                    </a:lnTo>
                    <a:lnTo>
                      <a:pt x="722" y="197"/>
                    </a:lnTo>
                    <a:lnTo>
                      <a:pt x="744" y="201"/>
                    </a:lnTo>
                    <a:lnTo>
                      <a:pt x="768" y="204"/>
                    </a:lnTo>
                    <a:lnTo>
                      <a:pt x="791" y="208"/>
                    </a:lnTo>
                    <a:lnTo>
                      <a:pt x="813" y="214"/>
                    </a:lnTo>
                    <a:lnTo>
                      <a:pt x="834" y="221"/>
                    </a:lnTo>
                    <a:lnTo>
                      <a:pt x="856" y="227"/>
                    </a:lnTo>
                    <a:lnTo>
                      <a:pt x="877" y="235"/>
                    </a:lnTo>
                    <a:lnTo>
                      <a:pt x="897" y="244"/>
                    </a:lnTo>
                    <a:lnTo>
                      <a:pt x="917" y="253"/>
                    </a:lnTo>
                    <a:lnTo>
                      <a:pt x="936" y="263"/>
                    </a:lnTo>
                    <a:lnTo>
                      <a:pt x="954" y="274"/>
                    </a:lnTo>
                    <a:lnTo>
                      <a:pt x="972" y="285"/>
                    </a:lnTo>
                    <a:lnTo>
                      <a:pt x="989" y="297"/>
                    </a:lnTo>
                    <a:lnTo>
                      <a:pt x="1006" y="310"/>
                    </a:lnTo>
                    <a:lnTo>
                      <a:pt x="1021" y="323"/>
                    </a:lnTo>
                    <a:lnTo>
                      <a:pt x="1036" y="336"/>
                    </a:lnTo>
                    <a:lnTo>
                      <a:pt x="1050" y="351"/>
                    </a:lnTo>
                    <a:lnTo>
                      <a:pt x="1064" y="365"/>
                    </a:lnTo>
                    <a:lnTo>
                      <a:pt x="1076" y="380"/>
                    </a:lnTo>
                    <a:lnTo>
                      <a:pt x="1088" y="395"/>
                    </a:lnTo>
                    <a:lnTo>
                      <a:pt x="1099" y="411"/>
                    </a:lnTo>
                    <a:lnTo>
                      <a:pt x="1109" y="428"/>
                    </a:lnTo>
                    <a:lnTo>
                      <a:pt x="1118" y="444"/>
                    </a:lnTo>
                    <a:lnTo>
                      <a:pt x="1126" y="461"/>
                    </a:lnTo>
                    <a:lnTo>
                      <a:pt x="1132" y="478"/>
                    </a:lnTo>
                    <a:lnTo>
                      <a:pt x="1139" y="496"/>
                    </a:lnTo>
                    <a:lnTo>
                      <a:pt x="1143" y="514"/>
                    </a:lnTo>
                    <a:lnTo>
                      <a:pt x="1148" y="531"/>
                    </a:lnTo>
                    <a:lnTo>
                      <a:pt x="1151" y="549"/>
                    </a:lnTo>
                    <a:lnTo>
                      <a:pt x="1153" y="567"/>
                    </a:lnTo>
                    <a:lnTo>
                      <a:pt x="1153" y="585"/>
                    </a:lnTo>
                    <a:lnTo>
                      <a:pt x="1153" y="604"/>
                    </a:lnTo>
                    <a:lnTo>
                      <a:pt x="1152" y="622"/>
                    </a:lnTo>
                    <a:lnTo>
                      <a:pt x="1149" y="641"/>
                    </a:lnTo>
                    <a:lnTo>
                      <a:pt x="1089" y="974"/>
                    </a:lnTo>
                    <a:lnTo>
                      <a:pt x="1086" y="991"/>
                    </a:lnTo>
                    <a:lnTo>
                      <a:pt x="1080" y="1009"/>
                    </a:lnTo>
                    <a:lnTo>
                      <a:pt x="1075" y="1027"/>
                    </a:lnTo>
                    <a:lnTo>
                      <a:pt x="1068" y="1044"/>
                    </a:lnTo>
                    <a:lnTo>
                      <a:pt x="1059" y="1059"/>
                    </a:lnTo>
                    <a:lnTo>
                      <a:pt x="1050" y="1075"/>
                    </a:lnTo>
                    <a:lnTo>
                      <a:pt x="1040" y="1091"/>
                    </a:lnTo>
                    <a:lnTo>
                      <a:pt x="1029" y="1105"/>
                    </a:lnTo>
                    <a:lnTo>
                      <a:pt x="1018" y="1119"/>
                    </a:lnTo>
                    <a:lnTo>
                      <a:pt x="1005" y="1133"/>
                    </a:lnTo>
                    <a:lnTo>
                      <a:pt x="992" y="1146"/>
                    </a:lnTo>
                    <a:lnTo>
                      <a:pt x="977" y="1158"/>
                    </a:lnTo>
                    <a:lnTo>
                      <a:pt x="963" y="1170"/>
                    </a:lnTo>
                    <a:lnTo>
                      <a:pt x="947" y="1181"/>
                    </a:lnTo>
                    <a:lnTo>
                      <a:pt x="931" y="1192"/>
                    </a:lnTo>
                    <a:lnTo>
                      <a:pt x="914" y="1201"/>
                    </a:lnTo>
                    <a:lnTo>
                      <a:pt x="896" y="1210"/>
                    </a:lnTo>
                    <a:lnTo>
                      <a:pt x="878" y="1219"/>
                    </a:lnTo>
                    <a:lnTo>
                      <a:pt x="860" y="1226"/>
                    </a:lnTo>
                    <a:lnTo>
                      <a:pt x="840" y="1233"/>
                    </a:lnTo>
                    <a:lnTo>
                      <a:pt x="820" y="1239"/>
                    </a:lnTo>
                    <a:lnTo>
                      <a:pt x="800" y="1244"/>
                    </a:lnTo>
                    <a:lnTo>
                      <a:pt x="780" y="1249"/>
                    </a:lnTo>
                    <a:lnTo>
                      <a:pt x="759" y="1252"/>
                    </a:lnTo>
                    <a:lnTo>
                      <a:pt x="736" y="1254"/>
                    </a:lnTo>
                    <a:lnTo>
                      <a:pt x="715" y="1256"/>
                    </a:lnTo>
                    <a:lnTo>
                      <a:pt x="693" y="1258"/>
                    </a:lnTo>
                    <a:lnTo>
                      <a:pt x="671" y="1258"/>
                    </a:lnTo>
                    <a:lnTo>
                      <a:pt x="649" y="1256"/>
                    </a:lnTo>
                    <a:lnTo>
                      <a:pt x="626" y="1255"/>
                    </a:lnTo>
                    <a:lnTo>
                      <a:pt x="603" y="1252"/>
                    </a:lnTo>
                    <a:lnTo>
                      <a:pt x="580" y="1249"/>
                    </a:lnTo>
                    <a:close/>
                    <a:moveTo>
                      <a:pt x="7" y="778"/>
                    </a:moveTo>
                    <a:lnTo>
                      <a:pt x="7" y="77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6" name="Freeform 48"/>
              <p:cNvSpPr>
                <a:spLocks/>
              </p:cNvSpPr>
              <p:nvPr/>
            </p:nvSpPr>
            <p:spPr bwMode="auto">
              <a:xfrm>
                <a:off x="848" y="840"/>
                <a:ext cx="141" cy="186"/>
              </a:xfrm>
              <a:custGeom>
                <a:avLst/>
                <a:gdLst/>
                <a:ahLst/>
                <a:cxnLst>
                  <a:cxn ang="0">
                    <a:pos x="0" y="1011"/>
                  </a:cxn>
                  <a:cxn ang="0">
                    <a:pos x="0" y="1032"/>
                  </a:cxn>
                  <a:cxn ang="0">
                    <a:pos x="5" y="1054"/>
                  </a:cxn>
                  <a:cxn ang="0">
                    <a:pos x="14" y="1075"/>
                  </a:cxn>
                  <a:cxn ang="0">
                    <a:pos x="25" y="1098"/>
                  </a:cxn>
                  <a:cxn ang="0">
                    <a:pos x="40" y="1119"/>
                  </a:cxn>
                  <a:cxn ang="0">
                    <a:pos x="59" y="1139"/>
                  </a:cxn>
                  <a:cxn ang="0">
                    <a:pos x="81" y="1159"/>
                  </a:cxn>
                  <a:cxn ang="0">
                    <a:pos x="107" y="1178"/>
                  </a:cxn>
                  <a:cxn ang="0">
                    <a:pos x="135" y="1197"/>
                  </a:cxn>
                  <a:cxn ang="0">
                    <a:pos x="165" y="1213"/>
                  </a:cxn>
                  <a:cxn ang="0">
                    <a:pos x="197" y="1230"/>
                  </a:cxn>
                  <a:cxn ang="0">
                    <a:pos x="232" y="1245"/>
                  </a:cxn>
                  <a:cxn ang="0">
                    <a:pos x="269" y="1258"/>
                  </a:cxn>
                  <a:cxn ang="0">
                    <a:pos x="308" y="1269"/>
                  </a:cxn>
                  <a:cxn ang="0">
                    <a:pos x="349" y="1278"/>
                  </a:cxn>
                  <a:cxn ang="0">
                    <a:pos x="392" y="1287"/>
                  </a:cxn>
                  <a:cxn ang="0">
                    <a:pos x="434" y="1294"/>
                  </a:cxn>
                  <a:cxn ang="0">
                    <a:pos x="475" y="1297"/>
                  </a:cxn>
                  <a:cxn ang="0">
                    <a:pos x="553" y="1299"/>
                  </a:cxn>
                  <a:cxn ang="0">
                    <a:pos x="626" y="1292"/>
                  </a:cxn>
                  <a:cxn ang="0">
                    <a:pos x="659" y="1287"/>
                  </a:cxn>
                  <a:cxn ang="0">
                    <a:pos x="690" y="1278"/>
                  </a:cxn>
                  <a:cxn ang="0">
                    <a:pos x="719" y="1268"/>
                  </a:cxn>
                  <a:cxn ang="0">
                    <a:pos x="746" y="1257"/>
                  </a:cxn>
                  <a:cxn ang="0">
                    <a:pos x="769" y="1243"/>
                  </a:cxn>
                  <a:cxn ang="0">
                    <a:pos x="789" y="1228"/>
                  </a:cxn>
                  <a:cxn ang="0">
                    <a:pos x="807" y="1211"/>
                  </a:cxn>
                  <a:cxn ang="0">
                    <a:pos x="820" y="1193"/>
                  </a:cxn>
                  <a:cxn ang="0">
                    <a:pos x="830" y="1173"/>
                  </a:cxn>
                  <a:cxn ang="0">
                    <a:pos x="836" y="1152"/>
                  </a:cxn>
                  <a:cxn ang="0">
                    <a:pos x="993" y="290"/>
                  </a:cxn>
                  <a:cxn ang="0">
                    <a:pos x="992" y="268"/>
                  </a:cxn>
                  <a:cxn ang="0">
                    <a:pos x="988" y="245"/>
                  </a:cxn>
                  <a:cxn ang="0">
                    <a:pos x="980" y="224"/>
                  </a:cxn>
                  <a:cxn ang="0">
                    <a:pos x="968" y="203"/>
                  </a:cxn>
                  <a:cxn ang="0">
                    <a:pos x="952" y="182"/>
                  </a:cxn>
                  <a:cxn ang="0">
                    <a:pos x="933" y="161"/>
                  </a:cxn>
                  <a:cxn ang="0">
                    <a:pos x="911" y="141"/>
                  </a:cxn>
                  <a:cxn ang="0">
                    <a:pos x="887" y="122"/>
                  </a:cxn>
                  <a:cxn ang="0">
                    <a:pos x="859" y="103"/>
                  </a:cxn>
                  <a:cxn ang="0">
                    <a:pos x="812" y="78"/>
                  </a:cxn>
                  <a:cxn ang="0">
                    <a:pos x="742" y="48"/>
                  </a:cxn>
                  <a:cxn ang="0">
                    <a:pos x="665" y="26"/>
                  </a:cxn>
                  <a:cxn ang="0">
                    <a:pos x="600" y="13"/>
                  </a:cxn>
                  <a:cxn ang="0">
                    <a:pos x="518" y="3"/>
                  </a:cxn>
                  <a:cxn ang="0">
                    <a:pos x="440" y="0"/>
                  </a:cxn>
                  <a:cxn ang="0">
                    <a:pos x="368" y="7"/>
                  </a:cxn>
                  <a:cxn ang="0">
                    <a:pos x="334" y="14"/>
                  </a:cxn>
                  <a:cxn ang="0">
                    <a:pos x="302" y="22"/>
                  </a:cxn>
                  <a:cxn ang="0">
                    <a:pos x="273" y="32"/>
                  </a:cxn>
                  <a:cxn ang="0">
                    <a:pos x="248" y="43"/>
                  </a:cxn>
                  <a:cxn ang="0">
                    <a:pos x="223" y="57"/>
                  </a:cxn>
                  <a:cxn ang="0">
                    <a:pos x="203" y="72"/>
                  </a:cxn>
                  <a:cxn ang="0">
                    <a:pos x="187" y="88"/>
                  </a:cxn>
                  <a:cxn ang="0">
                    <a:pos x="172" y="106"/>
                  </a:cxn>
                  <a:cxn ang="0">
                    <a:pos x="162" y="126"/>
                  </a:cxn>
                  <a:cxn ang="0">
                    <a:pos x="157" y="147"/>
                  </a:cxn>
                </a:cxnLst>
                <a:rect l="0" t="0" r="r" b="b"/>
                <a:pathLst>
                  <a:path w="993" h="1299">
                    <a:moveTo>
                      <a:pt x="2" y="1000"/>
                    </a:moveTo>
                    <a:lnTo>
                      <a:pt x="0" y="1011"/>
                    </a:lnTo>
                    <a:lnTo>
                      <a:pt x="0" y="1021"/>
                    </a:lnTo>
                    <a:lnTo>
                      <a:pt x="0" y="1032"/>
                    </a:lnTo>
                    <a:lnTo>
                      <a:pt x="3" y="1043"/>
                    </a:lnTo>
                    <a:lnTo>
                      <a:pt x="5" y="1054"/>
                    </a:lnTo>
                    <a:lnTo>
                      <a:pt x="8" y="1065"/>
                    </a:lnTo>
                    <a:lnTo>
                      <a:pt x="14" y="1075"/>
                    </a:lnTo>
                    <a:lnTo>
                      <a:pt x="19" y="1086"/>
                    </a:lnTo>
                    <a:lnTo>
                      <a:pt x="25" y="1098"/>
                    </a:lnTo>
                    <a:lnTo>
                      <a:pt x="33" y="1108"/>
                    </a:lnTo>
                    <a:lnTo>
                      <a:pt x="40" y="1119"/>
                    </a:lnTo>
                    <a:lnTo>
                      <a:pt x="49" y="1129"/>
                    </a:lnTo>
                    <a:lnTo>
                      <a:pt x="59" y="1139"/>
                    </a:lnTo>
                    <a:lnTo>
                      <a:pt x="70" y="1149"/>
                    </a:lnTo>
                    <a:lnTo>
                      <a:pt x="81" y="1159"/>
                    </a:lnTo>
                    <a:lnTo>
                      <a:pt x="94" y="1169"/>
                    </a:lnTo>
                    <a:lnTo>
                      <a:pt x="107" y="1178"/>
                    </a:lnTo>
                    <a:lnTo>
                      <a:pt x="120" y="1188"/>
                    </a:lnTo>
                    <a:lnTo>
                      <a:pt x="135" y="1197"/>
                    </a:lnTo>
                    <a:lnTo>
                      <a:pt x="149" y="1206"/>
                    </a:lnTo>
                    <a:lnTo>
                      <a:pt x="165" y="1213"/>
                    </a:lnTo>
                    <a:lnTo>
                      <a:pt x="180" y="1222"/>
                    </a:lnTo>
                    <a:lnTo>
                      <a:pt x="197" y="1230"/>
                    </a:lnTo>
                    <a:lnTo>
                      <a:pt x="215" y="1237"/>
                    </a:lnTo>
                    <a:lnTo>
                      <a:pt x="232" y="1245"/>
                    </a:lnTo>
                    <a:lnTo>
                      <a:pt x="250" y="1251"/>
                    </a:lnTo>
                    <a:lnTo>
                      <a:pt x="269" y="1258"/>
                    </a:lnTo>
                    <a:lnTo>
                      <a:pt x="289" y="1264"/>
                    </a:lnTo>
                    <a:lnTo>
                      <a:pt x="308" y="1269"/>
                    </a:lnTo>
                    <a:lnTo>
                      <a:pt x="329" y="1274"/>
                    </a:lnTo>
                    <a:lnTo>
                      <a:pt x="349" y="1278"/>
                    </a:lnTo>
                    <a:lnTo>
                      <a:pt x="370" y="1282"/>
                    </a:lnTo>
                    <a:lnTo>
                      <a:pt x="392" y="1287"/>
                    </a:lnTo>
                    <a:lnTo>
                      <a:pt x="413" y="1290"/>
                    </a:lnTo>
                    <a:lnTo>
                      <a:pt x="434" y="1294"/>
                    </a:lnTo>
                    <a:lnTo>
                      <a:pt x="454" y="1296"/>
                    </a:lnTo>
                    <a:lnTo>
                      <a:pt x="475" y="1297"/>
                    </a:lnTo>
                    <a:lnTo>
                      <a:pt x="514" y="1299"/>
                    </a:lnTo>
                    <a:lnTo>
                      <a:pt x="553" y="1299"/>
                    </a:lnTo>
                    <a:lnTo>
                      <a:pt x="591" y="1297"/>
                    </a:lnTo>
                    <a:lnTo>
                      <a:pt x="626" y="1292"/>
                    </a:lnTo>
                    <a:lnTo>
                      <a:pt x="643" y="1290"/>
                    </a:lnTo>
                    <a:lnTo>
                      <a:pt x="659" y="1287"/>
                    </a:lnTo>
                    <a:lnTo>
                      <a:pt x="675" y="1282"/>
                    </a:lnTo>
                    <a:lnTo>
                      <a:pt x="690" y="1278"/>
                    </a:lnTo>
                    <a:lnTo>
                      <a:pt x="705" y="1274"/>
                    </a:lnTo>
                    <a:lnTo>
                      <a:pt x="719" y="1268"/>
                    </a:lnTo>
                    <a:lnTo>
                      <a:pt x="732" y="1262"/>
                    </a:lnTo>
                    <a:lnTo>
                      <a:pt x="746" y="1257"/>
                    </a:lnTo>
                    <a:lnTo>
                      <a:pt x="758" y="1250"/>
                    </a:lnTo>
                    <a:lnTo>
                      <a:pt x="769" y="1243"/>
                    </a:lnTo>
                    <a:lnTo>
                      <a:pt x="779" y="1236"/>
                    </a:lnTo>
                    <a:lnTo>
                      <a:pt x="789" y="1228"/>
                    </a:lnTo>
                    <a:lnTo>
                      <a:pt x="798" y="1220"/>
                    </a:lnTo>
                    <a:lnTo>
                      <a:pt x="807" y="1211"/>
                    </a:lnTo>
                    <a:lnTo>
                      <a:pt x="813" y="1202"/>
                    </a:lnTo>
                    <a:lnTo>
                      <a:pt x="820" y="1193"/>
                    </a:lnTo>
                    <a:lnTo>
                      <a:pt x="826" y="1183"/>
                    </a:lnTo>
                    <a:lnTo>
                      <a:pt x="830" y="1173"/>
                    </a:lnTo>
                    <a:lnTo>
                      <a:pt x="833" y="1163"/>
                    </a:lnTo>
                    <a:lnTo>
                      <a:pt x="836" y="1152"/>
                    </a:lnTo>
                    <a:lnTo>
                      <a:pt x="991" y="300"/>
                    </a:lnTo>
                    <a:lnTo>
                      <a:pt x="993" y="290"/>
                    </a:lnTo>
                    <a:lnTo>
                      <a:pt x="993" y="279"/>
                    </a:lnTo>
                    <a:lnTo>
                      <a:pt x="992" y="268"/>
                    </a:lnTo>
                    <a:lnTo>
                      <a:pt x="991" y="257"/>
                    </a:lnTo>
                    <a:lnTo>
                      <a:pt x="988" y="245"/>
                    </a:lnTo>
                    <a:lnTo>
                      <a:pt x="984" y="235"/>
                    </a:lnTo>
                    <a:lnTo>
                      <a:pt x="980" y="224"/>
                    </a:lnTo>
                    <a:lnTo>
                      <a:pt x="974" y="213"/>
                    </a:lnTo>
                    <a:lnTo>
                      <a:pt x="968" y="203"/>
                    </a:lnTo>
                    <a:lnTo>
                      <a:pt x="960" y="192"/>
                    </a:lnTo>
                    <a:lnTo>
                      <a:pt x="952" y="182"/>
                    </a:lnTo>
                    <a:lnTo>
                      <a:pt x="943" y="171"/>
                    </a:lnTo>
                    <a:lnTo>
                      <a:pt x="933" y="161"/>
                    </a:lnTo>
                    <a:lnTo>
                      <a:pt x="922" y="151"/>
                    </a:lnTo>
                    <a:lnTo>
                      <a:pt x="911" y="141"/>
                    </a:lnTo>
                    <a:lnTo>
                      <a:pt x="899" y="131"/>
                    </a:lnTo>
                    <a:lnTo>
                      <a:pt x="887" y="122"/>
                    </a:lnTo>
                    <a:lnTo>
                      <a:pt x="872" y="112"/>
                    </a:lnTo>
                    <a:lnTo>
                      <a:pt x="859" y="103"/>
                    </a:lnTo>
                    <a:lnTo>
                      <a:pt x="843" y="95"/>
                    </a:lnTo>
                    <a:lnTo>
                      <a:pt x="812" y="78"/>
                    </a:lnTo>
                    <a:lnTo>
                      <a:pt x="778" y="63"/>
                    </a:lnTo>
                    <a:lnTo>
                      <a:pt x="742" y="48"/>
                    </a:lnTo>
                    <a:lnTo>
                      <a:pt x="705" y="36"/>
                    </a:lnTo>
                    <a:lnTo>
                      <a:pt x="665" y="26"/>
                    </a:lnTo>
                    <a:lnTo>
                      <a:pt x="624" y="17"/>
                    </a:lnTo>
                    <a:lnTo>
                      <a:pt x="600" y="13"/>
                    </a:lnTo>
                    <a:lnTo>
                      <a:pt x="559" y="6"/>
                    </a:lnTo>
                    <a:lnTo>
                      <a:pt x="518" y="3"/>
                    </a:lnTo>
                    <a:lnTo>
                      <a:pt x="478" y="0"/>
                    </a:lnTo>
                    <a:lnTo>
                      <a:pt x="440" y="0"/>
                    </a:lnTo>
                    <a:lnTo>
                      <a:pt x="403" y="3"/>
                    </a:lnTo>
                    <a:lnTo>
                      <a:pt x="368" y="7"/>
                    </a:lnTo>
                    <a:lnTo>
                      <a:pt x="350" y="10"/>
                    </a:lnTo>
                    <a:lnTo>
                      <a:pt x="334" y="14"/>
                    </a:lnTo>
                    <a:lnTo>
                      <a:pt x="318" y="17"/>
                    </a:lnTo>
                    <a:lnTo>
                      <a:pt x="302" y="22"/>
                    </a:lnTo>
                    <a:lnTo>
                      <a:pt x="288" y="26"/>
                    </a:lnTo>
                    <a:lnTo>
                      <a:pt x="273" y="32"/>
                    </a:lnTo>
                    <a:lnTo>
                      <a:pt x="260" y="37"/>
                    </a:lnTo>
                    <a:lnTo>
                      <a:pt x="248" y="43"/>
                    </a:lnTo>
                    <a:lnTo>
                      <a:pt x="236" y="49"/>
                    </a:lnTo>
                    <a:lnTo>
                      <a:pt x="223" y="57"/>
                    </a:lnTo>
                    <a:lnTo>
                      <a:pt x="213" y="64"/>
                    </a:lnTo>
                    <a:lnTo>
                      <a:pt x="203" y="72"/>
                    </a:lnTo>
                    <a:lnTo>
                      <a:pt x="195" y="79"/>
                    </a:lnTo>
                    <a:lnTo>
                      <a:pt x="187" y="88"/>
                    </a:lnTo>
                    <a:lnTo>
                      <a:pt x="179" y="97"/>
                    </a:lnTo>
                    <a:lnTo>
                      <a:pt x="172" y="106"/>
                    </a:lnTo>
                    <a:lnTo>
                      <a:pt x="167" y="116"/>
                    </a:lnTo>
                    <a:lnTo>
                      <a:pt x="162" y="126"/>
                    </a:lnTo>
                    <a:lnTo>
                      <a:pt x="159" y="136"/>
                    </a:lnTo>
                    <a:lnTo>
                      <a:pt x="157" y="147"/>
                    </a:lnTo>
                    <a:lnTo>
                      <a:pt x="2" y="1000"/>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5" name="Freeform 47"/>
              <p:cNvSpPr>
                <a:spLocks noEditPoints="1"/>
              </p:cNvSpPr>
              <p:nvPr/>
            </p:nvSpPr>
            <p:spPr bwMode="auto">
              <a:xfrm>
                <a:off x="834" y="826"/>
                <a:ext cx="169" cy="214"/>
              </a:xfrm>
              <a:custGeom>
                <a:avLst/>
                <a:gdLst/>
                <a:ahLst/>
                <a:cxnLst>
                  <a:cxn ang="0">
                    <a:pos x="214" y="118"/>
                  </a:cxn>
                  <a:cxn ang="0">
                    <a:pos x="186" y="155"/>
                  </a:cxn>
                  <a:cxn ang="0">
                    <a:pos x="166" y="195"/>
                  </a:cxn>
                  <a:cxn ang="0">
                    <a:pos x="3" y="1080"/>
                  </a:cxn>
                  <a:cxn ang="0">
                    <a:pos x="0" y="1118"/>
                  </a:cxn>
                  <a:cxn ang="0">
                    <a:pos x="11" y="1188"/>
                  </a:cxn>
                  <a:cxn ang="0">
                    <a:pos x="45" y="1256"/>
                  </a:cxn>
                  <a:cxn ang="0">
                    <a:pos x="114" y="1330"/>
                  </a:cxn>
                  <a:cxn ang="0">
                    <a:pos x="207" y="1393"/>
                  </a:cxn>
                  <a:cxn ang="0">
                    <a:pos x="320" y="1443"/>
                  </a:cxn>
                  <a:cxn ang="0">
                    <a:pos x="449" y="1476"/>
                  </a:cxn>
                  <a:cxn ang="0">
                    <a:pos x="572" y="1493"/>
                  </a:cxn>
                  <a:cxn ang="0">
                    <a:pos x="697" y="1492"/>
                  </a:cxn>
                  <a:cxn ang="0">
                    <a:pos x="811" y="1471"/>
                  </a:cxn>
                  <a:cxn ang="0">
                    <a:pos x="906" y="1431"/>
                  </a:cxn>
                  <a:cxn ang="0">
                    <a:pos x="973" y="1378"/>
                  </a:cxn>
                  <a:cxn ang="0">
                    <a:pos x="1000" y="1340"/>
                  </a:cxn>
                  <a:cxn ang="0">
                    <a:pos x="1020" y="1300"/>
                  </a:cxn>
                  <a:cxn ang="0">
                    <a:pos x="1184" y="416"/>
                  </a:cxn>
                  <a:cxn ang="0">
                    <a:pos x="1187" y="371"/>
                  </a:cxn>
                  <a:cxn ang="0">
                    <a:pos x="1181" y="327"/>
                  </a:cxn>
                  <a:cxn ang="0">
                    <a:pos x="1141" y="240"/>
                  </a:cxn>
                  <a:cxn ang="0">
                    <a:pos x="1073" y="165"/>
                  </a:cxn>
                  <a:cxn ang="0">
                    <a:pos x="980" y="103"/>
                  </a:cxn>
                  <a:cxn ang="0">
                    <a:pos x="867" y="53"/>
                  </a:cxn>
                  <a:cxn ang="0">
                    <a:pos x="737" y="19"/>
                  </a:cxn>
                  <a:cxn ang="0">
                    <a:pos x="615" y="3"/>
                  </a:cxn>
                  <a:cxn ang="0">
                    <a:pos x="489" y="4"/>
                  </a:cxn>
                  <a:cxn ang="0">
                    <a:pos x="376" y="25"/>
                  </a:cxn>
                  <a:cxn ang="0">
                    <a:pos x="280" y="65"/>
                  </a:cxn>
                  <a:cxn ang="0">
                    <a:pos x="458" y="1279"/>
                  </a:cxn>
                  <a:cxn ang="0">
                    <a:pos x="363" y="1250"/>
                  </a:cxn>
                  <a:cxn ang="0">
                    <a:pos x="287" y="1215"/>
                  </a:cxn>
                  <a:cxn ang="0">
                    <a:pos x="232" y="1174"/>
                  </a:cxn>
                  <a:cxn ang="0">
                    <a:pos x="201" y="1137"/>
                  </a:cxn>
                  <a:cxn ang="0">
                    <a:pos x="349" y="262"/>
                  </a:cxn>
                  <a:cxn ang="0">
                    <a:pos x="370" y="239"/>
                  </a:cxn>
                  <a:cxn ang="0">
                    <a:pos x="420" y="215"/>
                  </a:cxn>
                  <a:cxn ang="0">
                    <a:pos x="490" y="200"/>
                  </a:cxn>
                  <a:cxn ang="0">
                    <a:pos x="578" y="196"/>
                  </a:cxn>
                  <a:cxn ang="0">
                    <a:pos x="680" y="208"/>
                  </a:cxn>
                  <a:cxn ang="0">
                    <a:pos x="780" y="230"/>
                  </a:cxn>
                  <a:cxn ang="0">
                    <a:pos x="865" y="263"/>
                  </a:cxn>
                  <a:cxn ang="0">
                    <a:pos x="930" y="301"/>
                  </a:cxn>
                  <a:cxn ang="0">
                    <a:pos x="974" y="341"/>
                  </a:cxn>
                  <a:cxn ang="0">
                    <a:pos x="992" y="375"/>
                  </a:cxn>
                  <a:cxn ang="0">
                    <a:pos x="831" y="1245"/>
                  </a:cxn>
                  <a:cxn ang="0">
                    <a:pos x="794" y="1269"/>
                  </a:cxn>
                  <a:cxn ang="0">
                    <a:pos x="734" y="1289"/>
                  </a:cxn>
                  <a:cxn ang="0">
                    <a:pos x="654" y="1299"/>
                  </a:cxn>
                  <a:cxn ang="0">
                    <a:pos x="559" y="1296"/>
                  </a:cxn>
                  <a:cxn ang="0">
                    <a:pos x="3" y="1080"/>
                  </a:cxn>
                </a:cxnLst>
                <a:rect l="0" t="0" r="r" b="b"/>
                <a:pathLst>
                  <a:path w="1188" h="1495">
                    <a:moveTo>
                      <a:pt x="261" y="78"/>
                    </a:moveTo>
                    <a:lnTo>
                      <a:pt x="241" y="93"/>
                    </a:lnTo>
                    <a:lnTo>
                      <a:pt x="222" y="110"/>
                    </a:lnTo>
                    <a:lnTo>
                      <a:pt x="214" y="118"/>
                    </a:lnTo>
                    <a:lnTo>
                      <a:pt x="206" y="127"/>
                    </a:lnTo>
                    <a:lnTo>
                      <a:pt x="198" y="136"/>
                    </a:lnTo>
                    <a:lnTo>
                      <a:pt x="192" y="145"/>
                    </a:lnTo>
                    <a:lnTo>
                      <a:pt x="186" y="155"/>
                    </a:lnTo>
                    <a:lnTo>
                      <a:pt x="181" y="164"/>
                    </a:lnTo>
                    <a:lnTo>
                      <a:pt x="175" y="174"/>
                    </a:lnTo>
                    <a:lnTo>
                      <a:pt x="171" y="185"/>
                    </a:lnTo>
                    <a:lnTo>
                      <a:pt x="166" y="195"/>
                    </a:lnTo>
                    <a:lnTo>
                      <a:pt x="163" y="205"/>
                    </a:lnTo>
                    <a:lnTo>
                      <a:pt x="161" y="216"/>
                    </a:lnTo>
                    <a:lnTo>
                      <a:pt x="158" y="228"/>
                    </a:lnTo>
                    <a:lnTo>
                      <a:pt x="3" y="1080"/>
                    </a:lnTo>
                    <a:lnTo>
                      <a:pt x="2" y="1090"/>
                    </a:lnTo>
                    <a:lnTo>
                      <a:pt x="1" y="1099"/>
                    </a:lnTo>
                    <a:lnTo>
                      <a:pt x="0" y="1108"/>
                    </a:lnTo>
                    <a:lnTo>
                      <a:pt x="0" y="1118"/>
                    </a:lnTo>
                    <a:lnTo>
                      <a:pt x="1" y="1135"/>
                    </a:lnTo>
                    <a:lnTo>
                      <a:pt x="2" y="1153"/>
                    </a:lnTo>
                    <a:lnTo>
                      <a:pt x="7" y="1170"/>
                    </a:lnTo>
                    <a:lnTo>
                      <a:pt x="11" y="1188"/>
                    </a:lnTo>
                    <a:lnTo>
                      <a:pt x="18" y="1204"/>
                    </a:lnTo>
                    <a:lnTo>
                      <a:pt x="25" y="1222"/>
                    </a:lnTo>
                    <a:lnTo>
                      <a:pt x="35" y="1239"/>
                    </a:lnTo>
                    <a:lnTo>
                      <a:pt x="45" y="1256"/>
                    </a:lnTo>
                    <a:lnTo>
                      <a:pt x="60" y="1276"/>
                    </a:lnTo>
                    <a:lnTo>
                      <a:pt x="76" y="1295"/>
                    </a:lnTo>
                    <a:lnTo>
                      <a:pt x="94" y="1313"/>
                    </a:lnTo>
                    <a:lnTo>
                      <a:pt x="114" y="1330"/>
                    </a:lnTo>
                    <a:lnTo>
                      <a:pt x="135" y="1347"/>
                    </a:lnTo>
                    <a:lnTo>
                      <a:pt x="157" y="1363"/>
                    </a:lnTo>
                    <a:lnTo>
                      <a:pt x="182" y="1378"/>
                    </a:lnTo>
                    <a:lnTo>
                      <a:pt x="207" y="1393"/>
                    </a:lnTo>
                    <a:lnTo>
                      <a:pt x="234" y="1407"/>
                    </a:lnTo>
                    <a:lnTo>
                      <a:pt x="262" y="1419"/>
                    </a:lnTo>
                    <a:lnTo>
                      <a:pt x="290" y="1432"/>
                    </a:lnTo>
                    <a:lnTo>
                      <a:pt x="320" y="1443"/>
                    </a:lnTo>
                    <a:lnTo>
                      <a:pt x="351" y="1453"/>
                    </a:lnTo>
                    <a:lnTo>
                      <a:pt x="383" y="1462"/>
                    </a:lnTo>
                    <a:lnTo>
                      <a:pt x="416" y="1470"/>
                    </a:lnTo>
                    <a:lnTo>
                      <a:pt x="449" y="1476"/>
                    </a:lnTo>
                    <a:lnTo>
                      <a:pt x="472" y="1481"/>
                    </a:lnTo>
                    <a:lnTo>
                      <a:pt x="506" y="1486"/>
                    </a:lnTo>
                    <a:lnTo>
                      <a:pt x="539" y="1491"/>
                    </a:lnTo>
                    <a:lnTo>
                      <a:pt x="572" y="1493"/>
                    </a:lnTo>
                    <a:lnTo>
                      <a:pt x="604" y="1495"/>
                    </a:lnTo>
                    <a:lnTo>
                      <a:pt x="636" y="1495"/>
                    </a:lnTo>
                    <a:lnTo>
                      <a:pt x="668" y="1494"/>
                    </a:lnTo>
                    <a:lnTo>
                      <a:pt x="697" y="1492"/>
                    </a:lnTo>
                    <a:lnTo>
                      <a:pt x="727" y="1489"/>
                    </a:lnTo>
                    <a:lnTo>
                      <a:pt x="756" y="1484"/>
                    </a:lnTo>
                    <a:lnTo>
                      <a:pt x="784" y="1478"/>
                    </a:lnTo>
                    <a:lnTo>
                      <a:pt x="811" y="1471"/>
                    </a:lnTo>
                    <a:lnTo>
                      <a:pt x="837" y="1463"/>
                    </a:lnTo>
                    <a:lnTo>
                      <a:pt x="862" y="1453"/>
                    </a:lnTo>
                    <a:lnTo>
                      <a:pt x="885" y="1443"/>
                    </a:lnTo>
                    <a:lnTo>
                      <a:pt x="906" y="1431"/>
                    </a:lnTo>
                    <a:lnTo>
                      <a:pt x="927" y="1417"/>
                    </a:lnTo>
                    <a:lnTo>
                      <a:pt x="947" y="1403"/>
                    </a:lnTo>
                    <a:lnTo>
                      <a:pt x="965" y="1386"/>
                    </a:lnTo>
                    <a:lnTo>
                      <a:pt x="973" y="1378"/>
                    </a:lnTo>
                    <a:lnTo>
                      <a:pt x="980" y="1369"/>
                    </a:lnTo>
                    <a:lnTo>
                      <a:pt x="988" y="1359"/>
                    </a:lnTo>
                    <a:lnTo>
                      <a:pt x="995" y="1350"/>
                    </a:lnTo>
                    <a:lnTo>
                      <a:pt x="1000" y="1340"/>
                    </a:lnTo>
                    <a:lnTo>
                      <a:pt x="1007" y="1331"/>
                    </a:lnTo>
                    <a:lnTo>
                      <a:pt x="1011" y="1321"/>
                    </a:lnTo>
                    <a:lnTo>
                      <a:pt x="1016" y="1311"/>
                    </a:lnTo>
                    <a:lnTo>
                      <a:pt x="1020" y="1300"/>
                    </a:lnTo>
                    <a:lnTo>
                      <a:pt x="1024" y="1290"/>
                    </a:lnTo>
                    <a:lnTo>
                      <a:pt x="1026" y="1279"/>
                    </a:lnTo>
                    <a:lnTo>
                      <a:pt x="1029" y="1268"/>
                    </a:lnTo>
                    <a:lnTo>
                      <a:pt x="1184" y="416"/>
                    </a:lnTo>
                    <a:lnTo>
                      <a:pt x="1185" y="405"/>
                    </a:lnTo>
                    <a:lnTo>
                      <a:pt x="1187" y="394"/>
                    </a:lnTo>
                    <a:lnTo>
                      <a:pt x="1188" y="382"/>
                    </a:lnTo>
                    <a:lnTo>
                      <a:pt x="1187" y="371"/>
                    </a:lnTo>
                    <a:lnTo>
                      <a:pt x="1187" y="360"/>
                    </a:lnTo>
                    <a:lnTo>
                      <a:pt x="1185" y="349"/>
                    </a:lnTo>
                    <a:lnTo>
                      <a:pt x="1183" y="338"/>
                    </a:lnTo>
                    <a:lnTo>
                      <a:pt x="1181" y="327"/>
                    </a:lnTo>
                    <a:lnTo>
                      <a:pt x="1174" y="304"/>
                    </a:lnTo>
                    <a:lnTo>
                      <a:pt x="1166" y="283"/>
                    </a:lnTo>
                    <a:lnTo>
                      <a:pt x="1154" y="261"/>
                    </a:lnTo>
                    <a:lnTo>
                      <a:pt x="1141" y="240"/>
                    </a:lnTo>
                    <a:lnTo>
                      <a:pt x="1127" y="221"/>
                    </a:lnTo>
                    <a:lnTo>
                      <a:pt x="1110" y="202"/>
                    </a:lnTo>
                    <a:lnTo>
                      <a:pt x="1092" y="183"/>
                    </a:lnTo>
                    <a:lnTo>
                      <a:pt x="1073" y="165"/>
                    </a:lnTo>
                    <a:lnTo>
                      <a:pt x="1051" y="149"/>
                    </a:lnTo>
                    <a:lnTo>
                      <a:pt x="1029" y="133"/>
                    </a:lnTo>
                    <a:lnTo>
                      <a:pt x="1006" y="117"/>
                    </a:lnTo>
                    <a:lnTo>
                      <a:pt x="980" y="103"/>
                    </a:lnTo>
                    <a:lnTo>
                      <a:pt x="954" y="88"/>
                    </a:lnTo>
                    <a:lnTo>
                      <a:pt x="926" y="76"/>
                    </a:lnTo>
                    <a:lnTo>
                      <a:pt x="897" y="64"/>
                    </a:lnTo>
                    <a:lnTo>
                      <a:pt x="867" y="53"/>
                    </a:lnTo>
                    <a:lnTo>
                      <a:pt x="836" y="43"/>
                    </a:lnTo>
                    <a:lnTo>
                      <a:pt x="804" y="34"/>
                    </a:lnTo>
                    <a:lnTo>
                      <a:pt x="771" y="26"/>
                    </a:lnTo>
                    <a:lnTo>
                      <a:pt x="737" y="19"/>
                    </a:lnTo>
                    <a:lnTo>
                      <a:pt x="715" y="15"/>
                    </a:lnTo>
                    <a:lnTo>
                      <a:pt x="682" y="9"/>
                    </a:lnTo>
                    <a:lnTo>
                      <a:pt x="649" y="5"/>
                    </a:lnTo>
                    <a:lnTo>
                      <a:pt x="615" y="3"/>
                    </a:lnTo>
                    <a:lnTo>
                      <a:pt x="583" y="0"/>
                    </a:lnTo>
                    <a:lnTo>
                      <a:pt x="551" y="0"/>
                    </a:lnTo>
                    <a:lnTo>
                      <a:pt x="520" y="1"/>
                    </a:lnTo>
                    <a:lnTo>
                      <a:pt x="489" y="4"/>
                    </a:lnTo>
                    <a:lnTo>
                      <a:pt x="459" y="7"/>
                    </a:lnTo>
                    <a:lnTo>
                      <a:pt x="430" y="11"/>
                    </a:lnTo>
                    <a:lnTo>
                      <a:pt x="402" y="17"/>
                    </a:lnTo>
                    <a:lnTo>
                      <a:pt x="376" y="25"/>
                    </a:lnTo>
                    <a:lnTo>
                      <a:pt x="350" y="33"/>
                    </a:lnTo>
                    <a:lnTo>
                      <a:pt x="326" y="43"/>
                    </a:lnTo>
                    <a:lnTo>
                      <a:pt x="303" y="53"/>
                    </a:lnTo>
                    <a:lnTo>
                      <a:pt x="280" y="65"/>
                    </a:lnTo>
                    <a:lnTo>
                      <a:pt x="261" y="78"/>
                    </a:lnTo>
                    <a:close/>
                    <a:moveTo>
                      <a:pt x="507" y="1288"/>
                    </a:moveTo>
                    <a:lnTo>
                      <a:pt x="485" y="1285"/>
                    </a:lnTo>
                    <a:lnTo>
                      <a:pt x="458" y="1279"/>
                    </a:lnTo>
                    <a:lnTo>
                      <a:pt x="432" y="1272"/>
                    </a:lnTo>
                    <a:lnTo>
                      <a:pt x="408" y="1266"/>
                    </a:lnTo>
                    <a:lnTo>
                      <a:pt x="385" y="1259"/>
                    </a:lnTo>
                    <a:lnTo>
                      <a:pt x="363" y="1250"/>
                    </a:lnTo>
                    <a:lnTo>
                      <a:pt x="341" y="1242"/>
                    </a:lnTo>
                    <a:lnTo>
                      <a:pt x="323" y="1233"/>
                    </a:lnTo>
                    <a:lnTo>
                      <a:pt x="304" y="1223"/>
                    </a:lnTo>
                    <a:lnTo>
                      <a:pt x="287" y="1215"/>
                    </a:lnTo>
                    <a:lnTo>
                      <a:pt x="270" y="1204"/>
                    </a:lnTo>
                    <a:lnTo>
                      <a:pt x="256" y="1194"/>
                    </a:lnTo>
                    <a:lnTo>
                      <a:pt x="244" y="1184"/>
                    </a:lnTo>
                    <a:lnTo>
                      <a:pt x="232" y="1174"/>
                    </a:lnTo>
                    <a:lnTo>
                      <a:pt x="222" y="1164"/>
                    </a:lnTo>
                    <a:lnTo>
                      <a:pt x="213" y="1154"/>
                    </a:lnTo>
                    <a:lnTo>
                      <a:pt x="206" y="1145"/>
                    </a:lnTo>
                    <a:lnTo>
                      <a:pt x="201" y="1137"/>
                    </a:lnTo>
                    <a:lnTo>
                      <a:pt x="196" y="1128"/>
                    </a:lnTo>
                    <a:lnTo>
                      <a:pt x="194" y="1121"/>
                    </a:lnTo>
                    <a:lnTo>
                      <a:pt x="194" y="1115"/>
                    </a:lnTo>
                    <a:lnTo>
                      <a:pt x="349" y="262"/>
                    </a:lnTo>
                    <a:lnTo>
                      <a:pt x="351" y="258"/>
                    </a:lnTo>
                    <a:lnTo>
                      <a:pt x="356" y="251"/>
                    </a:lnTo>
                    <a:lnTo>
                      <a:pt x="363" y="245"/>
                    </a:lnTo>
                    <a:lnTo>
                      <a:pt x="370" y="239"/>
                    </a:lnTo>
                    <a:lnTo>
                      <a:pt x="381" y="232"/>
                    </a:lnTo>
                    <a:lnTo>
                      <a:pt x="392" y="226"/>
                    </a:lnTo>
                    <a:lnTo>
                      <a:pt x="406" y="221"/>
                    </a:lnTo>
                    <a:lnTo>
                      <a:pt x="420" y="215"/>
                    </a:lnTo>
                    <a:lnTo>
                      <a:pt x="436" y="211"/>
                    </a:lnTo>
                    <a:lnTo>
                      <a:pt x="452" y="206"/>
                    </a:lnTo>
                    <a:lnTo>
                      <a:pt x="471" y="203"/>
                    </a:lnTo>
                    <a:lnTo>
                      <a:pt x="490" y="200"/>
                    </a:lnTo>
                    <a:lnTo>
                      <a:pt x="511" y="198"/>
                    </a:lnTo>
                    <a:lnTo>
                      <a:pt x="532" y="196"/>
                    </a:lnTo>
                    <a:lnTo>
                      <a:pt x="554" y="195"/>
                    </a:lnTo>
                    <a:lnTo>
                      <a:pt x="578" y="196"/>
                    </a:lnTo>
                    <a:lnTo>
                      <a:pt x="602" y="198"/>
                    </a:lnTo>
                    <a:lnTo>
                      <a:pt x="628" y="200"/>
                    </a:lnTo>
                    <a:lnTo>
                      <a:pt x="653" y="203"/>
                    </a:lnTo>
                    <a:lnTo>
                      <a:pt x="680" y="208"/>
                    </a:lnTo>
                    <a:lnTo>
                      <a:pt x="703" y="211"/>
                    </a:lnTo>
                    <a:lnTo>
                      <a:pt x="730" y="216"/>
                    </a:lnTo>
                    <a:lnTo>
                      <a:pt x="755" y="223"/>
                    </a:lnTo>
                    <a:lnTo>
                      <a:pt x="780" y="230"/>
                    </a:lnTo>
                    <a:lnTo>
                      <a:pt x="803" y="238"/>
                    </a:lnTo>
                    <a:lnTo>
                      <a:pt x="824" y="245"/>
                    </a:lnTo>
                    <a:lnTo>
                      <a:pt x="845" y="253"/>
                    </a:lnTo>
                    <a:lnTo>
                      <a:pt x="865" y="263"/>
                    </a:lnTo>
                    <a:lnTo>
                      <a:pt x="883" y="272"/>
                    </a:lnTo>
                    <a:lnTo>
                      <a:pt x="900" y="282"/>
                    </a:lnTo>
                    <a:lnTo>
                      <a:pt x="916" y="291"/>
                    </a:lnTo>
                    <a:lnTo>
                      <a:pt x="930" y="301"/>
                    </a:lnTo>
                    <a:lnTo>
                      <a:pt x="944" y="311"/>
                    </a:lnTo>
                    <a:lnTo>
                      <a:pt x="955" y="321"/>
                    </a:lnTo>
                    <a:lnTo>
                      <a:pt x="965" y="331"/>
                    </a:lnTo>
                    <a:lnTo>
                      <a:pt x="974" y="341"/>
                    </a:lnTo>
                    <a:lnTo>
                      <a:pt x="981" y="350"/>
                    </a:lnTo>
                    <a:lnTo>
                      <a:pt x="987" y="360"/>
                    </a:lnTo>
                    <a:lnTo>
                      <a:pt x="990" y="368"/>
                    </a:lnTo>
                    <a:lnTo>
                      <a:pt x="992" y="375"/>
                    </a:lnTo>
                    <a:lnTo>
                      <a:pt x="992" y="380"/>
                    </a:lnTo>
                    <a:lnTo>
                      <a:pt x="837" y="1233"/>
                    </a:lnTo>
                    <a:lnTo>
                      <a:pt x="835" y="1238"/>
                    </a:lnTo>
                    <a:lnTo>
                      <a:pt x="831" y="1245"/>
                    </a:lnTo>
                    <a:lnTo>
                      <a:pt x="824" y="1250"/>
                    </a:lnTo>
                    <a:lnTo>
                      <a:pt x="816" y="1257"/>
                    </a:lnTo>
                    <a:lnTo>
                      <a:pt x="806" y="1264"/>
                    </a:lnTo>
                    <a:lnTo>
                      <a:pt x="794" y="1269"/>
                    </a:lnTo>
                    <a:lnTo>
                      <a:pt x="782" y="1275"/>
                    </a:lnTo>
                    <a:lnTo>
                      <a:pt x="767" y="1280"/>
                    </a:lnTo>
                    <a:lnTo>
                      <a:pt x="751" y="1285"/>
                    </a:lnTo>
                    <a:lnTo>
                      <a:pt x="734" y="1289"/>
                    </a:lnTo>
                    <a:lnTo>
                      <a:pt x="716" y="1292"/>
                    </a:lnTo>
                    <a:lnTo>
                      <a:pt x="696" y="1296"/>
                    </a:lnTo>
                    <a:lnTo>
                      <a:pt x="676" y="1298"/>
                    </a:lnTo>
                    <a:lnTo>
                      <a:pt x="654" y="1299"/>
                    </a:lnTo>
                    <a:lnTo>
                      <a:pt x="632" y="1300"/>
                    </a:lnTo>
                    <a:lnTo>
                      <a:pt x="609" y="1300"/>
                    </a:lnTo>
                    <a:lnTo>
                      <a:pt x="584" y="1298"/>
                    </a:lnTo>
                    <a:lnTo>
                      <a:pt x="559" y="1296"/>
                    </a:lnTo>
                    <a:lnTo>
                      <a:pt x="533" y="1292"/>
                    </a:lnTo>
                    <a:lnTo>
                      <a:pt x="507" y="1288"/>
                    </a:lnTo>
                    <a:close/>
                    <a:moveTo>
                      <a:pt x="3" y="1080"/>
                    </a:moveTo>
                    <a:lnTo>
                      <a:pt x="3" y="1080"/>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4" name="Freeform 46"/>
              <p:cNvSpPr>
                <a:spLocks/>
              </p:cNvSpPr>
              <p:nvPr/>
            </p:nvSpPr>
            <p:spPr bwMode="auto">
              <a:xfrm>
                <a:off x="873" y="834"/>
                <a:ext cx="167" cy="212"/>
              </a:xfrm>
              <a:custGeom>
                <a:avLst/>
                <a:gdLst/>
                <a:ahLst/>
                <a:cxnLst>
                  <a:cxn ang="0">
                    <a:pos x="0" y="1314"/>
                  </a:cxn>
                  <a:cxn ang="0">
                    <a:pos x="930" y="1485"/>
                  </a:cxn>
                  <a:cxn ang="0">
                    <a:pos x="1169" y="170"/>
                  </a:cxn>
                  <a:cxn ang="0">
                    <a:pos x="240" y="0"/>
                  </a:cxn>
                  <a:cxn ang="0">
                    <a:pos x="0" y="1314"/>
                  </a:cxn>
                </a:cxnLst>
                <a:rect l="0" t="0" r="r" b="b"/>
                <a:pathLst>
                  <a:path w="1169" h="1485">
                    <a:moveTo>
                      <a:pt x="0" y="1314"/>
                    </a:moveTo>
                    <a:lnTo>
                      <a:pt x="930" y="1485"/>
                    </a:lnTo>
                    <a:lnTo>
                      <a:pt x="1169" y="170"/>
                    </a:lnTo>
                    <a:lnTo>
                      <a:pt x="240" y="0"/>
                    </a:lnTo>
                    <a:lnTo>
                      <a:pt x="0" y="1314"/>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3" name="Freeform 45"/>
              <p:cNvSpPr>
                <a:spLocks noEditPoints="1"/>
              </p:cNvSpPr>
              <p:nvPr/>
            </p:nvSpPr>
            <p:spPr bwMode="auto">
              <a:xfrm>
                <a:off x="857" y="818"/>
                <a:ext cx="200" cy="244"/>
              </a:xfrm>
              <a:custGeom>
                <a:avLst/>
                <a:gdLst/>
                <a:ahLst/>
                <a:cxnLst>
                  <a:cxn ang="0">
                    <a:pos x="257" y="96"/>
                  </a:cxn>
                  <a:cxn ang="0">
                    <a:pos x="0" y="1506"/>
                  </a:cxn>
                  <a:cxn ang="0">
                    <a:pos x="1121" y="1712"/>
                  </a:cxn>
                  <a:cxn ang="0">
                    <a:pos x="1395" y="206"/>
                  </a:cxn>
                  <a:cxn ang="0">
                    <a:pos x="275" y="0"/>
                  </a:cxn>
                  <a:cxn ang="0">
                    <a:pos x="257" y="96"/>
                  </a:cxn>
                  <a:cxn ang="0">
                    <a:pos x="432" y="228"/>
                  </a:cxn>
                  <a:cxn ang="0">
                    <a:pos x="496" y="240"/>
                  </a:cxn>
                  <a:cxn ang="0">
                    <a:pos x="585" y="255"/>
                  </a:cxn>
                  <a:cxn ang="0">
                    <a:pos x="689" y="275"/>
                  </a:cxn>
                  <a:cxn ang="0">
                    <a:pos x="800" y="296"/>
                  </a:cxn>
                  <a:cxn ang="0">
                    <a:pos x="912" y="316"/>
                  </a:cxn>
                  <a:cxn ang="0">
                    <a:pos x="1015" y="334"/>
                  </a:cxn>
                  <a:cxn ang="0">
                    <a:pos x="1104" y="351"/>
                  </a:cxn>
                  <a:cxn ang="0">
                    <a:pos x="1169" y="363"/>
                  </a:cxn>
                  <a:cxn ang="0">
                    <a:pos x="1162" y="399"/>
                  </a:cxn>
                  <a:cxn ang="0">
                    <a:pos x="1154" y="449"/>
                  </a:cxn>
                  <a:cxn ang="0">
                    <a:pos x="1142" y="510"/>
                  </a:cxn>
                  <a:cxn ang="0">
                    <a:pos x="1129" y="581"/>
                  </a:cxn>
                  <a:cxn ang="0">
                    <a:pos x="1115" y="660"/>
                  </a:cxn>
                  <a:cxn ang="0">
                    <a:pos x="1099" y="744"/>
                  </a:cxn>
                  <a:cxn ang="0">
                    <a:pos x="1084" y="834"/>
                  </a:cxn>
                  <a:cxn ang="0">
                    <a:pos x="1067" y="924"/>
                  </a:cxn>
                  <a:cxn ang="0">
                    <a:pos x="1050" y="1015"/>
                  </a:cxn>
                  <a:cxn ang="0">
                    <a:pos x="1034" y="1103"/>
                  </a:cxn>
                  <a:cxn ang="0">
                    <a:pos x="1018" y="1188"/>
                  </a:cxn>
                  <a:cxn ang="0">
                    <a:pos x="1004" y="1267"/>
                  </a:cxn>
                  <a:cxn ang="0">
                    <a:pos x="992" y="1338"/>
                  </a:cxn>
                  <a:cxn ang="0">
                    <a:pos x="981" y="1399"/>
                  </a:cxn>
                  <a:cxn ang="0">
                    <a:pos x="971" y="1449"/>
                  </a:cxn>
                  <a:cxn ang="0">
                    <a:pos x="965" y="1485"/>
                  </a:cxn>
                  <a:cxn ang="0">
                    <a:pos x="900" y="1473"/>
                  </a:cxn>
                  <a:cxn ang="0">
                    <a:pos x="811" y="1457"/>
                  </a:cxn>
                  <a:cxn ang="0">
                    <a:pos x="707" y="1437"/>
                  </a:cxn>
                  <a:cxn ang="0">
                    <a:pos x="596" y="1417"/>
                  </a:cxn>
                  <a:cxn ang="0">
                    <a:pos x="484" y="1397"/>
                  </a:cxn>
                  <a:cxn ang="0">
                    <a:pos x="381" y="1378"/>
                  </a:cxn>
                  <a:cxn ang="0">
                    <a:pos x="292" y="1362"/>
                  </a:cxn>
                  <a:cxn ang="0">
                    <a:pos x="226" y="1349"/>
                  </a:cxn>
                  <a:cxn ang="0">
                    <a:pos x="233" y="1314"/>
                  </a:cxn>
                  <a:cxn ang="0">
                    <a:pos x="242" y="1263"/>
                  </a:cxn>
                  <a:cxn ang="0">
                    <a:pos x="253" y="1202"/>
                  </a:cxn>
                  <a:cxn ang="0">
                    <a:pos x="266" y="1131"/>
                  </a:cxn>
                  <a:cxn ang="0">
                    <a:pos x="281" y="1053"/>
                  </a:cxn>
                  <a:cxn ang="0">
                    <a:pos x="296" y="968"/>
                  </a:cxn>
                  <a:cxn ang="0">
                    <a:pos x="313" y="879"/>
                  </a:cxn>
                  <a:cxn ang="0">
                    <a:pos x="328" y="789"/>
                  </a:cxn>
                  <a:cxn ang="0">
                    <a:pos x="345" y="698"/>
                  </a:cxn>
                  <a:cxn ang="0">
                    <a:pos x="362" y="610"/>
                  </a:cxn>
                  <a:cxn ang="0">
                    <a:pos x="377" y="525"/>
                  </a:cxn>
                  <a:cxn ang="0">
                    <a:pos x="392" y="446"/>
                  </a:cxn>
                  <a:cxn ang="0">
                    <a:pos x="404" y="375"/>
                  </a:cxn>
                  <a:cxn ang="0">
                    <a:pos x="416" y="313"/>
                  </a:cxn>
                  <a:cxn ang="0">
                    <a:pos x="425" y="263"/>
                  </a:cxn>
                  <a:cxn ang="0">
                    <a:pos x="432" y="228"/>
                  </a:cxn>
                </a:cxnLst>
                <a:rect l="0" t="0" r="r" b="b"/>
                <a:pathLst>
                  <a:path w="1395" h="1712">
                    <a:moveTo>
                      <a:pt x="257" y="96"/>
                    </a:moveTo>
                    <a:lnTo>
                      <a:pt x="0" y="1506"/>
                    </a:lnTo>
                    <a:lnTo>
                      <a:pt x="1121" y="1712"/>
                    </a:lnTo>
                    <a:lnTo>
                      <a:pt x="1395" y="206"/>
                    </a:lnTo>
                    <a:lnTo>
                      <a:pt x="275" y="0"/>
                    </a:lnTo>
                    <a:lnTo>
                      <a:pt x="257" y="96"/>
                    </a:lnTo>
                    <a:close/>
                    <a:moveTo>
                      <a:pt x="432" y="228"/>
                    </a:moveTo>
                    <a:lnTo>
                      <a:pt x="496" y="240"/>
                    </a:lnTo>
                    <a:lnTo>
                      <a:pt x="585" y="255"/>
                    </a:lnTo>
                    <a:lnTo>
                      <a:pt x="689" y="275"/>
                    </a:lnTo>
                    <a:lnTo>
                      <a:pt x="800" y="296"/>
                    </a:lnTo>
                    <a:lnTo>
                      <a:pt x="912" y="316"/>
                    </a:lnTo>
                    <a:lnTo>
                      <a:pt x="1015" y="334"/>
                    </a:lnTo>
                    <a:lnTo>
                      <a:pt x="1104" y="351"/>
                    </a:lnTo>
                    <a:lnTo>
                      <a:pt x="1169" y="363"/>
                    </a:lnTo>
                    <a:lnTo>
                      <a:pt x="1162" y="399"/>
                    </a:lnTo>
                    <a:lnTo>
                      <a:pt x="1154" y="449"/>
                    </a:lnTo>
                    <a:lnTo>
                      <a:pt x="1142" y="510"/>
                    </a:lnTo>
                    <a:lnTo>
                      <a:pt x="1129" y="581"/>
                    </a:lnTo>
                    <a:lnTo>
                      <a:pt x="1115" y="660"/>
                    </a:lnTo>
                    <a:lnTo>
                      <a:pt x="1099" y="744"/>
                    </a:lnTo>
                    <a:lnTo>
                      <a:pt x="1084" y="834"/>
                    </a:lnTo>
                    <a:lnTo>
                      <a:pt x="1067" y="924"/>
                    </a:lnTo>
                    <a:lnTo>
                      <a:pt x="1050" y="1015"/>
                    </a:lnTo>
                    <a:lnTo>
                      <a:pt x="1034" y="1103"/>
                    </a:lnTo>
                    <a:lnTo>
                      <a:pt x="1018" y="1188"/>
                    </a:lnTo>
                    <a:lnTo>
                      <a:pt x="1004" y="1267"/>
                    </a:lnTo>
                    <a:lnTo>
                      <a:pt x="992" y="1338"/>
                    </a:lnTo>
                    <a:lnTo>
                      <a:pt x="981" y="1399"/>
                    </a:lnTo>
                    <a:lnTo>
                      <a:pt x="971" y="1449"/>
                    </a:lnTo>
                    <a:lnTo>
                      <a:pt x="965" y="1485"/>
                    </a:lnTo>
                    <a:lnTo>
                      <a:pt x="900" y="1473"/>
                    </a:lnTo>
                    <a:lnTo>
                      <a:pt x="811" y="1457"/>
                    </a:lnTo>
                    <a:lnTo>
                      <a:pt x="707" y="1437"/>
                    </a:lnTo>
                    <a:lnTo>
                      <a:pt x="596" y="1417"/>
                    </a:lnTo>
                    <a:lnTo>
                      <a:pt x="484" y="1397"/>
                    </a:lnTo>
                    <a:lnTo>
                      <a:pt x="381" y="1378"/>
                    </a:lnTo>
                    <a:lnTo>
                      <a:pt x="292" y="1362"/>
                    </a:lnTo>
                    <a:lnTo>
                      <a:pt x="226" y="1349"/>
                    </a:lnTo>
                    <a:lnTo>
                      <a:pt x="233" y="1314"/>
                    </a:lnTo>
                    <a:lnTo>
                      <a:pt x="242" y="1263"/>
                    </a:lnTo>
                    <a:lnTo>
                      <a:pt x="253" y="1202"/>
                    </a:lnTo>
                    <a:lnTo>
                      <a:pt x="266" y="1131"/>
                    </a:lnTo>
                    <a:lnTo>
                      <a:pt x="281" y="1053"/>
                    </a:lnTo>
                    <a:lnTo>
                      <a:pt x="296" y="968"/>
                    </a:lnTo>
                    <a:lnTo>
                      <a:pt x="313" y="879"/>
                    </a:lnTo>
                    <a:lnTo>
                      <a:pt x="328" y="789"/>
                    </a:lnTo>
                    <a:lnTo>
                      <a:pt x="345" y="698"/>
                    </a:lnTo>
                    <a:lnTo>
                      <a:pt x="362" y="610"/>
                    </a:lnTo>
                    <a:lnTo>
                      <a:pt x="377" y="525"/>
                    </a:lnTo>
                    <a:lnTo>
                      <a:pt x="392" y="446"/>
                    </a:lnTo>
                    <a:lnTo>
                      <a:pt x="404" y="375"/>
                    </a:lnTo>
                    <a:lnTo>
                      <a:pt x="416" y="313"/>
                    </a:lnTo>
                    <a:lnTo>
                      <a:pt x="425" y="263"/>
                    </a:lnTo>
                    <a:lnTo>
                      <a:pt x="432" y="22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2" name="Freeform 44"/>
              <p:cNvSpPr>
                <a:spLocks/>
              </p:cNvSpPr>
              <p:nvPr/>
            </p:nvSpPr>
            <p:spPr bwMode="auto">
              <a:xfrm>
                <a:off x="212" y="1501"/>
                <a:ext cx="488" cy="149"/>
              </a:xfrm>
              <a:custGeom>
                <a:avLst/>
                <a:gdLst/>
                <a:ahLst/>
                <a:cxnLst>
                  <a:cxn ang="0">
                    <a:pos x="3404" y="573"/>
                  </a:cxn>
                  <a:cxn ang="0">
                    <a:pos x="3359" y="650"/>
                  </a:cxn>
                  <a:cxn ang="0">
                    <a:pos x="3278" y="724"/>
                  </a:cxn>
                  <a:cxn ang="0">
                    <a:pos x="3165" y="790"/>
                  </a:cxn>
                  <a:cxn ang="0">
                    <a:pos x="3023" y="852"/>
                  </a:cxn>
                  <a:cxn ang="0">
                    <a:pos x="2854" y="906"/>
                  </a:cxn>
                  <a:cxn ang="0">
                    <a:pos x="2661" y="952"/>
                  </a:cxn>
                  <a:cxn ang="0">
                    <a:pos x="2447" y="990"/>
                  </a:cxn>
                  <a:cxn ang="0">
                    <a:pos x="2214" y="1018"/>
                  </a:cxn>
                  <a:cxn ang="0">
                    <a:pos x="1966" y="1035"/>
                  </a:cxn>
                  <a:cxn ang="0">
                    <a:pos x="1707" y="1041"/>
                  </a:cxn>
                  <a:cxn ang="0">
                    <a:pos x="1446" y="1035"/>
                  </a:cxn>
                  <a:cxn ang="0">
                    <a:pos x="1199" y="1018"/>
                  </a:cxn>
                  <a:cxn ang="0">
                    <a:pos x="966" y="990"/>
                  </a:cxn>
                  <a:cxn ang="0">
                    <a:pos x="752" y="952"/>
                  </a:cxn>
                  <a:cxn ang="0">
                    <a:pos x="559" y="906"/>
                  </a:cxn>
                  <a:cxn ang="0">
                    <a:pos x="389" y="852"/>
                  </a:cxn>
                  <a:cxn ang="0">
                    <a:pos x="246" y="790"/>
                  </a:cxn>
                  <a:cxn ang="0">
                    <a:pos x="134" y="724"/>
                  </a:cxn>
                  <a:cxn ang="0">
                    <a:pos x="53" y="650"/>
                  </a:cxn>
                  <a:cxn ang="0">
                    <a:pos x="9" y="573"/>
                  </a:cxn>
                  <a:cxn ang="0">
                    <a:pos x="2" y="494"/>
                  </a:cxn>
                  <a:cxn ang="0">
                    <a:pos x="34" y="415"/>
                  </a:cxn>
                  <a:cxn ang="0">
                    <a:pos x="103" y="341"/>
                  </a:cxn>
                  <a:cxn ang="0">
                    <a:pos x="205" y="272"/>
                  </a:cxn>
                  <a:cxn ang="0">
                    <a:pos x="338" y="209"/>
                  </a:cxn>
                  <a:cxn ang="0">
                    <a:pos x="499" y="152"/>
                  </a:cxn>
                  <a:cxn ang="0">
                    <a:pos x="685" y="103"/>
                  </a:cxn>
                  <a:cxn ang="0">
                    <a:pos x="893" y="63"/>
                  </a:cxn>
                  <a:cxn ang="0">
                    <a:pos x="1119" y="32"/>
                  </a:cxn>
                  <a:cxn ang="0">
                    <a:pos x="1362" y="11"/>
                  </a:cxn>
                  <a:cxn ang="0">
                    <a:pos x="1618" y="1"/>
                  </a:cxn>
                  <a:cxn ang="0">
                    <a:pos x="1881" y="2"/>
                  </a:cxn>
                  <a:cxn ang="0">
                    <a:pos x="2133" y="16"/>
                  </a:cxn>
                  <a:cxn ang="0">
                    <a:pos x="2370" y="41"/>
                  </a:cxn>
                  <a:cxn ang="0">
                    <a:pos x="2591" y="75"/>
                  </a:cxn>
                  <a:cxn ang="0">
                    <a:pos x="2792" y="119"/>
                  </a:cxn>
                  <a:cxn ang="0">
                    <a:pos x="2969" y="170"/>
                  </a:cxn>
                  <a:cxn ang="0">
                    <a:pos x="3121" y="229"/>
                  </a:cxn>
                  <a:cxn ang="0">
                    <a:pos x="3244" y="295"/>
                  </a:cxn>
                  <a:cxn ang="0">
                    <a:pos x="3336" y="366"/>
                  </a:cxn>
                  <a:cxn ang="0">
                    <a:pos x="3393" y="441"/>
                  </a:cxn>
                  <a:cxn ang="0">
                    <a:pos x="3413" y="521"/>
                  </a:cxn>
                </a:cxnLst>
                <a:rect l="0" t="0" r="r" b="b"/>
                <a:pathLst>
                  <a:path w="3413" h="1041">
                    <a:moveTo>
                      <a:pt x="3413" y="521"/>
                    </a:moveTo>
                    <a:lnTo>
                      <a:pt x="3410" y="548"/>
                    </a:lnTo>
                    <a:lnTo>
                      <a:pt x="3404" y="573"/>
                    </a:lnTo>
                    <a:lnTo>
                      <a:pt x="3393" y="600"/>
                    </a:lnTo>
                    <a:lnTo>
                      <a:pt x="3378" y="626"/>
                    </a:lnTo>
                    <a:lnTo>
                      <a:pt x="3359" y="650"/>
                    </a:lnTo>
                    <a:lnTo>
                      <a:pt x="3336" y="676"/>
                    </a:lnTo>
                    <a:lnTo>
                      <a:pt x="3309" y="699"/>
                    </a:lnTo>
                    <a:lnTo>
                      <a:pt x="3278" y="724"/>
                    </a:lnTo>
                    <a:lnTo>
                      <a:pt x="3244" y="746"/>
                    </a:lnTo>
                    <a:lnTo>
                      <a:pt x="3206" y="768"/>
                    </a:lnTo>
                    <a:lnTo>
                      <a:pt x="3165" y="790"/>
                    </a:lnTo>
                    <a:lnTo>
                      <a:pt x="3121" y="812"/>
                    </a:lnTo>
                    <a:lnTo>
                      <a:pt x="3073" y="832"/>
                    </a:lnTo>
                    <a:lnTo>
                      <a:pt x="3023" y="852"/>
                    </a:lnTo>
                    <a:lnTo>
                      <a:pt x="2969" y="871"/>
                    </a:lnTo>
                    <a:lnTo>
                      <a:pt x="2914" y="888"/>
                    </a:lnTo>
                    <a:lnTo>
                      <a:pt x="2854" y="906"/>
                    </a:lnTo>
                    <a:lnTo>
                      <a:pt x="2792" y="922"/>
                    </a:lnTo>
                    <a:lnTo>
                      <a:pt x="2727" y="937"/>
                    </a:lnTo>
                    <a:lnTo>
                      <a:pt x="2661" y="952"/>
                    </a:lnTo>
                    <a:lnTo>
                      <a:pt x="2591" y="965"/>
                    </a:lnTo>
                    <a:lnTo>
                      <a:pt x="2520" y="979"/>
                    </a:lnTo>
                    <a:lnTo>
                      <a:pt x="2447" y="990"/>
                    </a:lnTo>
                    <a:lnTo>
                      <a:pt x="2370" y="1000"/>
                    </a:lnTo>
                    <a:lnTo>
                      <a:pt x="2294" y="1010"/>
                    </a:lnTo>
                    <a:lnTo>
                      <a:pt x="2214" y="1018"/>
                    </a:lnTo>
                    <a:lnTo>
                      <a:pt x="2133" y="1024"/>
                    </a:lnTo>
                    <a:lnTo>
                      <a:pt x="2051" y="1031"/>
                    </a:lnTo>
                    <a:lnTo>
                      <a:pt x="1966" y="1035"/>
                    </a:lnTo>
                    <a:lnTo>
                      <a:pt x="1881" y="1039"/>
                    </a:lnTo>
                    <a:lnTo>
                      <a:pt x="1794" y="1040"/>
                    </a:lnTo>
                    <a:lnTo>
                      <a:pt x="1707" y="1041"/>
                    </a:lnTo>
                    <a:lnTo>
                      <a:pt x="1618" y="1040"/>
                    </a:lnTo>
                    <a:lnTo>
                      <a:pt x="1532" y="1039"/>
                    </a:lnTo>
                    <a:lnTo>
                      <a:pt x="1446" y="1035"/>
                    </a:lnTo>
                    <a:lnTo>
                      <a:pt x="1362" y="1031"/>
                    </a:lnTo>
                    <a:lnTo>
                      <a:pt x="1280" y="1024"/>
                    </a:lnTo>
                    <a:lnTo>
                      <a:pt x="1199" y="1018"/>
                    </a:lnTo>
                    <a:lnTo>
                      <a:pt x="1119" y="1010"/>
                    </a:lnTo>
                    <a:lnTo>
                      <a:pt x="1043" y="1000"/>
                    </a:lnTo>
                    <a:lnTo>
                      <a:pt x="966" y="990"/>
                    </a:lnTo>
                    <a:lnTo>
                      <a:pt x="893" y="979"/>
                    </a:lnTo>
                    <a:lnTo>
                      <a:pt x="822" y="965"/>
                    </a:lnTo>
                    <a:lnTo>
                      <a:pt x="752" y="952"/>
                    </a:lnTo>
                    <a:lnTo>
                      <a:pt x="685" y="937"/>
                    </a:lnTo>
                    <a:lnTo>
                      <a:pt x="621" y="922"/>
                    </a:lnTo>
                    <a:lnTo>
                      <a:pt x="559" y="906"/>
                    </a:lnTo>
                    <a:lnTo>
                      <a:pt x="499" y="888"/>
                    </a:lnTo>
                    <a:lnTo>
                      <a:pt x="443" y="871"/>
                    </a:lnTo>
                    <a:lnTo>
                      <a:pt x="389" y="852"/>
                    </a:lnTo>
                    <a:lnTo>
                      <a:pt x="338" y="832"/>
                    </a:lnTo>
                    <a:lnTo>
                      <a:pt x="292" y="812"/>
                    </a:lnTo>
                    <a:lnTo>
                      <a:pt x="246" y="790"/>
                    </a:lnTo>
                    <a:lnTo>
                      <a:pt x="205" y="768"/>
                    </a:lnTo>
                    <a:lnTo>
                      <a:pt x="168" y="746"/>
                    </a:lnTo>
                    <a:lnTo>
                      <a:pt x="134" y="724"/>
                    </a:lnTo>
                    <a:lnTo>
                      <a:pt x="103" y="699"/>
                    </a:lnTo>
                    <a:lnTo>
                      <a:pt x="77" y="676"/>
                    </a:lnTo>
                    <a:lnTo>
                      <a:pt x="53" y="650"/>
                    </a:lnTo>
                    <a:lnTo>
                      <a:pt x="34" y="626"/>
                    </a:lnTo>
                    <a:lnTo>
                      <a:pt x="19" y="600"/>
                    </a:lnTo>
                    <a:lnTo>
                      <a:pt x="9" y="573"/>
                    </a:lnTo>
                    <a:lnTo>
                      <a:pt x="2" y="548"/>
                    </a:lnTo>
                    <a:lnTo>
                      <a:pt x="0" y="521"/>
                    </a:lnTo>
                    <a:lnTo>
                      <a:pt x="2" y="494"/>
                    </a:lnTo>
                    <a:lnTo>
                      <a:pt x="9" y="467"/>
                    </a:lnTo>
                    <a:lnTo>
                      <a:pt x="19" y="441"/>
                    </a:lnTo>
                    <a:lnTo>
                      <a:pt x="34" y="415"/>
                    </a:lnTo>
                    <a:lnTo>
                      <a:pt x="53" y="390"/>
                    </a:lnTo>
                    <a:lnTo>
                      <a:pt x="77" y="366"/>
                    </a:lnTo>
                    <a:lnTo>
                      <a:pt x="103" y="341"/>
                    </a:lnTo>
                    <a:lnTo>
                      <a:pt x="134" y="318"/>
                    </a:lnTo>
                    <a:lnTo>
                      <a:pt x="168" y="295"/>
                    </a:lnTo>
                    <a:lnTo>
                      <a:pt x="205" y="272"/>
                    </a:lnTo>
                    <a:lnTo>
                      <a:pt x="246" y="250"/>
                    </a:lnTo>
                    <a:lnTo>
                      <a:pt x="292" y="229"/>
                    </a:lnTo>
                    <a:lnTo>
                      <a:pt x="338" y="209"/>
                    </a:lnTo>
                    <a:lnTo>
                      <a:pt x="389" y="189"/>
                    </a:lnTo>
                    <a:lnTo>
                      <a:pt x="443" y="170"/>
                    </a:lnTo>
                    <a:lnTo>
                      <a:pt x="499" y="152"/>
                    </a:lnTo>
                    <a:lnTo>
                      <a:pt x="559" y="135"/>
                    </a:lnTo>
                    <a:lnTo>
                      <a:pt x="621" y="119"/>
                    </a:lnTo>
                    <a:lnTo>
                      <a:pt x="685" y="103"/>
                    </a:lnTo>
                    <a:lnTo>
                      <a:pt x="752" y="89"/>
                    </a:lnTo>
                    <a:lnTo>
                      <a:pt x="822" y="75"/>
                    </a:lnTo>
                    <a:lnTo>
                      <a:pt x="893" y="63"/>
                    </a:lnTo>
                    <a:lnTo>
                      <a:pt x="966" y="51"/>
                    </a:lnTo>
                    <a:lnTo>
                      <a:pt x="1043" y="41"/>
                    </a:lnTo>
                    <a:lnTo>
                      <a:pt x="1119" y="32"/>
                    </a:lnTo>
                    <a:lnTo>
                      <a:pt x="1199" y="23"/>
                    </a:lnTo>
                    <a:lnTo>
                      <a:pt x="1280" y="16"/>
                    </a:lnTo>
                    <a:lnTo>
                      <a:pt x="1362" y="11"/>
                    </a:lnTo>
                    <a:lnTo>
                      <a:pt x="1446" y="6"/>
                    </a:lnTo>
                    <a:lnTo>
                      <a:pt x="1532" y="2"/>
                    </a:lnTo>
                    <a:lnTo>
                      <a:pt x="1618" y="1"/>
                    </a:lnTo>
                    <a:lnTo>
                      <a:pt x="1707" y="0"/>
                    </a:lnTo>
                    <a:lnTo>
                      <a:pt x="1794" y="1"/>
                    </a:lnTo>
                    <a:lnTo>
                      <a:pt x="1881" y="2"/>
                    </a:lnTo>
                    <a:lnTo>
                      <a:pt x="1966" y="6"/>
                    </a:lnTo>
                    <a:lnTo>
                      <a:pt x="2051" y="11"/>
                    </a:lnTo>
                    <a:lnTo>
                      <a:pt x="2133" y="16"/>
                    </a:lnTo>
                    <a:lnTo>
                      <a:pt x="2214" y="23"/>
                    </a:lnTo>
                    <a:lnTo>
                      <a:pt x="2294" y="32"/>
                    </a:lnTo>
                    <a:lnTo>
                      <a:pt x="2370" y="41"/>
                    </a:lnTo>
                    <a:lnTo>
                      <a:pt x="2447" y="51"/>
                    </a:lnTo>
                    <a:lnTo>
                      <a:pt x="2520" y="63"/>
                    </a:lnTo>
                    <a:lnTo>
                      <a:pt x="2591" y="75"/>
                    </a:lnTo>
                    <a:lnTo>
                      <a:pt x="2661" y="89"/>
                    </a:lnTo>
                    <a:lnTo>
                      <a:pt x="2727" y="103"/>
                    </a:lnTo>
                    <a:lnTo>
                      <a:pt x="2792" y="119"/>
                    </a:lnTo>
                    <a:lnTo>
                      <a:pt x="2854" y="135"/>
                    </a:lnTo>
                    <a:lnTo>
                      <a:pt x="2914" y="152"/>
                    </a:lnTo>
                    <a:lnTo>
                      <a:pt x="2969" y="170"/>
                    </a:lnTo>
                    <a:lnTo>
                      <a:pt x="3023" y="189"/>
                    </a:lnTo>
                    <a:lnTo>
                      <a:pt x="3073" y="209"/>
                    </a:lnTo>
                    <a:lnTo>
                      <a:pt x="3121" y="229"/>
                    </a:lnTo>
                    <a:lnTo>
                      <a:pt x="3165" y="250"/>
                    </a:lnTo>
                    <a:lnTo>
                      <a:pt x="3206" y="272"/>
                    </a:lnTo>
                    <a:lnTo>
                      <a:pt x="3244" y="295"/>
                    </a:lnTo>
                    <a:lnTo>
                      <a:pt x="3278" y="318"/>
                    </a:lnTo>
                    <a:lnTo>
                      <a:pt x="3309" y="341"/>
                    </a:lnTo>
                    <a:lnTo>
                      <a:pt x="3336" y="366"/>
                    </a:lnTo>
                    <a:lnTo>
                      <a:pt x="3359" y="390"/>
                    </a:lnTo>
                    <a:lnTo>
                      <a:pt x="3378" y="415"/>
                    </a:lnTo>
                    <a:lnTo>
                      <a:pt x="3393" y="441"/>
                    </a:lnTo>
                    <a:lnTo>
                      <a:pt x="3404" y="467"/>
                    </a:lnTo>
                    <a:lnTo>
                      <a:pt x="3410" y="494"/>
                    </a:lnTo>
                    <a:lnTo>
                      <a:pt x="3413" y="521"/>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1" name="Freeform 43"/>
              <p:cNvSpPr>
                <a:spLocks/>
              </p:cNvSpPr>
              <p:nvPr/>
            </p:nvSpPr>
            <p:spPr bwMode="auto">
              <a:xfrm>
                <a:off x="20" y="1215"/>
                <a:ext cx="274" cy="281"/>
              </a:xfrm>
              <a:custGeom>
                <a:avLst/>
                <a:gdLst/>
                <a:ahLst/>
                <a:cxnLst>
                  <a:cxn ang="0">
                    <a:pos x="1918" y="469"/>
                  </a:cxn>
                  <a:cxn ang="0">
                    <a:pos x="1905" y="475"/>
                  </a:cxn>
                  <a:cxn ang="0">
                    <a:pos x="1869" y="494"/>
                  </a:cxn>
                  <a:cxn ang="0">
                    <a:pos x="1814" y="525"/>
                  </a:cxn>
                  <a:cxn ang="0">
                    <a:pos x="1741" y="568"/>
                  </a:cxn>
                  <a:cxn ang="0">
                    <a:pos x="1653" y="619"/>
                  </a:cxn>
                  <a:cxn ang="0">
                    <a:pos x="1556" y="679"/>
                  </a:cxn>
                  <a:cxn ang="0">
                    <a:pos x="1502" y="713"/>
                  </a:cxn>
                  <a:cxn ang="0">
                    <a:pos x="1449" y="747"/>
                  </a:cxn>
                  <a:cxn ang="0">
                    <a:pos x="1394" y="784"/>
                  </a:cxn>
                  <a:cxn ang="0">
                    <a:pos x="1338" y="822"/>
                  </a:cxn>
                  <a:cxn ang="0">
                    <a:pos x="1282" y="862"/>
                  </a:cxn>
                  <a:cxn ang="0">
                    <a:pos x="1225" y="903"/>
                  </a:cxn>
                  <a:cxn ang="0">
                    <a:pos x="1170" y="945"/>
                  </a:cxn>
                  <a:cxn ang="0">
                    <a:pos x="1114" y="989"/>
                  </a:cxn>
                  <a:cxn ang="0">
                    <a:pos x="1060" y="1033"/>
                  </a:cxn>
                  <a:cxn ang="0">
                    <a:pos x="1008" y="1079"/>
                  </a:cxn>
                  <a:cxn ang="0">
                    <a:pos x="957" y="1125"/>
                  </a:cxn>
                  <a:cxn ang="0">
                    <a:pos x="908" y="1172"/>
                  </a:cxn>
                  <a:cxn ang="0">
                    <a:pos x="862" y="1218"/>
                  </a:cxn>
                  <a:cxn ang="0">
                    <a:pos x="819" y="1266"/>
                  </a:cxn>
                  <a:cxn ang="0">
                    <a:pos x="779" y="1314"/>
                  </a:cxn>
                  <a:cxn ang="0">
                    <a:pos x="744" y="1362"/>
                  </a:cxn>
                  <a:cxn ang="0">
                    <a:pos x="712" y="1410"/>
                  </a:cxn>
                  <a:cxn ang="0">
                    <a:pos x="685" y="1458"/>
                  </a:cxn>
                  <a:cxn ang="0">
                    <a:pos x="663" y="1506"/>
                  </a:cxn>
                  <a:cxn ang="0">
                    <a:pos x="646" y="1552"/>
                  </a:cxn>
                  <a:cxn ang="0">
                    <a:pos x="598" y="1714"/>
                  </a:cxn>
                  <a:cxn ang="0">
                    <a:pos x="566" y="1829"/>
                  </a:cxn>
                  <a:cxn ang="0">
                    <a:pos x="546" y="1902"/>
                  </a:cxn>
                  <a:cxn ang="0">
                    <a:pos x="536" y="1946"/>
                  </a:cxn>
                  <a:cxn ang="0">
                    <a:pos x="534" y="1957"/>
                  </a:cxn>
                  <a:cxn ang="0">
                    <a:pos x="533" y="1965"/>
                  </a:cxn>
                  <a:cxn ang="0">
                    <a:pos x="533" y="1968"/>
                  </a:cxn>
                  <a:cxn ang="0">
                    <a:pos x="534" y="1968"/>
                  </a:cxn>
                  <a:cxn ang="0">
                    <a:pos x="536" y="1965"/>
                  </a:cxn>
                  <a:cxn ang="0">
                    <a:pos x="539" y="1961"/>
                  </a:cxn>
                  <a:cxn ang="0">
                    <a:pos x="0" y="1467"/>
                  </a:cxn>
                  <a:cxn ang="0">
                    <a:pos x="1335" y="0"/>
                  </a:cxn>
                  <a:cxn ang="0">
                    <a:pos x="1918" y="469"/>
                  </a:cxn>
                </a:cxnLst>
                <a:rect l="0" t="0" r="r" b="b"/>
                <a:pathLst>
                  <a:path w="1918" h="1968">
                    <a:moveTo>
                      <a:pt x="1918" y="469"/>
                    </a:moveTo>
                    <a:lnTo>
                      <a:pt x="1905" y="475"/>
                    </a:lnTo>
                    <a:lnTo>
                      <a:pt x="1869" y="494"/>
                    </a:lnTo>
                    <a:lnTo>
                      <a:pt x="1814" y="525"/>
                    </a:lnTo>
                    <a:lnTo>
                      <a:pt x="1741" y="568"/>
                    </a:lnTo>
                    <a:lnTo>
                      <a:pt x="1653" y="619"/>
                    </a:lnTo>
                    <a:lnTo>
                      <a:pt x="1556" y="679"/>
                    </a:lnTo>
                    <a:lnTo>
                      <a:pt x="1502" y="713"/>
                    </a:lnTo>
                    <a:lnTo>
                      <a:pt x="1449" y="747"/>
                    </a:lnTo>
                    <a:lnTo>
                      <a:pt x="1394" y="784"/>
                    </a:lnTo>
                    <a:lnTo>
                      <a:pt x="1338" y="822"/>
                    </a:lnTo>
                    <a:lnTo>
                      <a:pt x="1282" y="862"/>
                    </a:lnTo>
                    <a:lnTo>
                      <a:pt x="1225" y="903"/>
                    </a:lnTo>
                    <a:lnTo>
                      <a:pt x="1170" y="945"/>
                    </a:lnTo>
                    <a:lnTo>
                      <a:pt x="1114" y="989"/>
                    </a:lnTo>
                    <a:lnTo>
                      <a:pt x="1060" y="1033"/>
                    </a:lnTo>
                    <a:lnTo>
                      <a:pt x="1008" y="1079"/>
                    </a:lnTo>
                    <a:lnTo>
                      <a:pt x="957" y="1125"/>
                    </a:lnTo>
                    <a:lnTo>
                      <a:pt x="908" y="1172"/>
                    </a:lnTo>
                    <a:lnTo>
                      <a:pt x="862" y="1218"/>
                    </a:lnTo>
                    <a:lnTo>
                      <a:pt x="819" y="1266"/>
                    </a:lnTo>
                    <a:lnTo>
                      <a:pt x="779" y="1314"/>
                    </a:lnTo>
                    <a:lnTo>
                      <a:pt x="744" y="1362"/>
                    </a:lnTo>
                    <a:lnTo>
                      <a:pt x="712" y="1410"/>
                    </a:lnTo>
                    <a:lnTo>
                      <a:pt x="685" y="1458"/>
                    </a:lnTo>
                    <a:lnTo>
                      <a:pt x="663" y="1506"/>
                    </a:lnTo>
                    <a:lnTo>
                      <a:pt x="646" y="1552"/>
                    </a:lnTo>
                    <a:lnTo>
                      <a:pt x="598" y="1714"/>
                    </a:lnTo>
                    <a:lnTo>
                      <a:pt x="566" y="1829"/>
                    </a:lnTo>
                    <a:lnTo>
                      <a:pt x="546" y="1902"/>
                    </a:lnTo>
                    <a:lnTo>
                      <a:pt x="536" y="1946"/>
                    </a:lnTo>
                    <a:lnTo>
                      <a:pt x="534" y="1957"/>
                    </a:lnTo>
                    <a:lnTo>
                      <a:pt x="533" y="1965"/>
                    </a:lnTo>
                    <a:lnTo>
                      <a:pt x="533" y="1968"/>
                    </a:lnTo>
                    <a:lnTo>
                      <a:pt x="534" y="1968"/>
                    </a:lnTo>
                    <a:lnTo>
                      <a:pt x="536" y="1965"/>
                    </a:lnTo>
                    <a:lnTo>
                      <a:pt x="539" y="1961"/>
                    </a:lnTo>
                    <a:lnTo>
                      <a:pt x="0" y="1467"/>
                    </a:lnTo>
                    <a:lnTo>
                      <a:pt x="1335" y="0"/>
                    </a:lnTo>
                    <a:lnTo>
                      <a:pt x="1918" y="46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90" name="Freeform 42"/>
              <p:cNvSpPr>
                <a:spLocks noEditPoints="1"/>
              </p:cNvSpPr>
              <p:nvPr/>
            </p:nvSpPr>
            <p:spPr bwMode="auto">
              <a:xfrm>
                <a:off x="0" y="1196"/>
                <a:ext cx="319" cy="327"/>
              </a:xfrm>
              <a:custGeom>
                <a:avLst/>
                <a:gdLst/>
                <a:ahLst/>
                <a:cxnLst>
                  <a:cxn ang="0">
                    <a:pos x="669" y="2222"/>
                  </a:cxn>
                  <a:cxn ang="0">
                    <a:pos x="742" y="2290"/>
                  </a:cxn>
                  <a:cxn ang="0">
                    <a:pos x="772" y="2086"/>
                  </a:cxn>
                  <a:cxn ang="0">
                    <a:pos x="801" y="1977"/>
                  </a:cxn>
                  <a:cxn ang="0">
                    <a:pos x="877" y="1714"/>
                  </a:cxn>
                  <a:cxn ang="0">
                    <a:pos x="926" y="1605"/>
                  </a:cxn>
                  <a:cxn ang="0">
                    <a:pos x="1006" y="1493"/>
                  </a:cxn>
                  <a:cxn ang="0">
                    <a:pos x="1111" y="1378"/>
                  </a:cxn>
                  <a:cxn ang="0">
                    <a:pos x="1234" y="1264"/>
                  </a:cxn>
                  <a:cxn ang="0">
                    <a:pos x="1371" y="1154"/>
                  </a:cxn>
                  <a:cxn ang="0">
                    <a:pos x="1514" y="1049"/>
                  </a:cxn>
                  <a:cxn ang="0">
                    <a:pos x="1706" y="920"/>
                  </a:cxn>
                  <a:cxn ang="0">
                    <a:pos x="1966" y="763"/>
                  </a:cxn>
                  <a:cxn ang="0">
                    <a:pos x="2234" y="620"/>
                  </a:cxn>
                  <a:cxn ang="0">
                    <a:pos x="22" y="1627"/>
                  </a:cxn>
                  <a:cxn ang="0">
                    <a:pos x="263" y="1848"/>
                  </a:cxn>
                  <a:cxn ang="0">
                    <a:pos x="531" y="2094"/>
                  </a:cxn>
                  <a:cxn ang="0">
                    <a:pos x="618" y="1909"/>
                  </a:cxn>
                  <a:cxn ang="0">
                    <a:pos x="477" y="1780"/>
                  </a:cxn>
                  <a:cxn ang="0">
                    <a:pos x="345" y="1659"/>
                  </a:cxn>
                  <a:cxn ang="0">
                    <a:pos x="305" y="1561"/>
                  </a:cxn>
                  <a:cxn ang="0">
                    <a:pos x="496" y="1351"/>
                  </a:cxn>
                  <a:cxn ang="0">
                    <a:pos x="779" y="1040"/>
                  </a:cxn>
                  <a:cxn ang="0">
                    <a:pos x="1084" y="705"/>
                  </a:cxn>
                  <a:cxn ang="0">
                    <a:pos x="1342" y="422"/>
                  </a:cxn>
                  <a:cxn ang="0">
                    <a:pos x="1483" y="266"/>
                  </a:cxn>
                  <a:cxn ang="0">
                    <a:pos x="1614" y="372"/>
                  </a:cxn>
                  <a:cxn ang="0">
                    <a:pos x="1778" y="505"/>
                  </a:cxn>
                  <a:cxn ang="0">
                    <a:pos x="1837" y="613"/>
                  </a:cxn>
                  <a:cxn ang="0">
                    <a:pos x="1675" y="710"/>
                  </a:cxn>
                  <a:cxn ang="0">
                    <a:pos x="1485" y="832"/>
                  </a:cxn>
                  <a:cxn ang="0">
                    <a:pos x="1283" y="976"/>
                  </a:cxn>
                  <a:cxn ang="0">
                    <a:pos x="1118" y="1108"/>
                  </a:cxn>
                  <a:cxn ang="0">
                    <a:pos x="1025" y="1192"/>
                  </a:cxn>
                  <a:cxn ang="0">
                    <a:pos x="938" y="1278"/>
                  </a:cxn>
                  <a:cxn ang="0">
                    <a:pos x="837" y="1395"/>
                  </a:cxn>
                  <a:cxn ang="0">
                    <a:pos x="790" y="1460"/>
                  </a:cxn>
                  <a:cxn ang="0">
                    <a:pos x="749" y="1526"/>
                  </a:cxn>
                  <a:cxn ang="0">
                    <a:pos x="715" y="1593"/>
                  </a:cxn>
                  <a:cxn ang="0">
                    <a:pos x="691" y="1659"/>
                  </a:cxn>
                  <a:cxn ang="0">
                    <a:pos x="659" y="1767"/>
                  </a:cxn>
                  <a:cxn ang="0">
                    <a:pos x="632" y="1857"/>
                  </a:cxn>
                </a:cxnLst>
                <a:rect l="0" t="0" r="r" b="b"/>
                <a:pathLst>
                  <a:path w="2234" h="2290">
                    <a:moveTo>
                      <a:pt x="638" y="2193"/>
                    </a:moveTo>
                    <a:lnTo>
                      <a:pt x="638" y="2193"/>
                    </a:lnTo>
                    <a:lnTo>
                      <a:pt x="669" y="2222"/>
                    </a:lnTo>
                    <a:lnTo>
                      <a:pt x="703" y="2253"/>
                    </a:lnTo>
                    <a:lnTo>
                      <a:pt x="730" y="2280"/>
                    </a:lnTo>
                    <a:lnTo>
                      <a:pt x="742" y="2290"/>
                    </a:lnTo>
                    <a:lnTo>
                      <a:pt x="767" y="2108"/>
                    </a:lnTo>
                    <a:lnTo>
                      <a:pt x="769" y="2101"/>
                    </a:lnTo>
                    <a:lnTo>
                      <a:pt x="772" y="2086"/>
                    </a:lnTo>
                    <a:lnTo>
                      <a:pt x="777" y="2063"/>
                    </a:lnTo>
                    <a:lnTo>
                      <a:pt x="787" y="2027"/>
                    </a:lnTo>
                    <a:lnTo>
                      <a:pt x="801" y="1977"/>
                    </a:lnTo>
                    <a:lnTo>
                      <a:pt x="820" y="1909"/>
                    </a:lnTo>
                    <a:lnTo>
                      <a:pt x="845" y="1824"/>
                    </a:lnTo>
                    <a:lnTo>
                      <a:pt x="877" y="1714"/>
                    </a:lnTo>
                    <a:lnTo>
                      <a:pt x="889" y="1679"/>
                    </a:lnTo>
                    <a:lnTo>
                      <a:pt x="906" y="1642"/>
                    </a:lnTo>
                    <a:lnTo>
                      <a:pt x="926" y="1605"/>
                    </a:lnTo>
                    <a:lnTo>
                      <a:pt x="949" y="1568"/>
                    </a:lnTo>
                    <a:lnTo>
                      <a:pt x="976" y="1531"/>
                    </a:lnTo>
                    <a:lnTo>
                      <a:pt x="1006" y="1493"/>
                    </a:lnTo>
                    <a:lnTo>
                      <a:pt x="1038" y="1455"/>
                    </a:lnTo>
                    <a:lnTo>
                      <a:pt x="1074" y="1417"/>
                    </a:lnTo>
                    <a:lnTo>
                      <a:pt x="1111" y="1378"/>
                    </a:lnTo>
                    <a:lnTo>
                      <a:pt x="1150" y="1340"/>
                    </a:lnTo>
                    <a:lnTo>
                      <a:pt x="1191" y="1302"/>
                    </a:lnTo>
                    <a:lnTo>
                      <a:pt x="1234" y="1264"/>
                    </a:lnTo>
                    <a:lnTo>
                      <a:pt x="1279" y="1228"/>
                    </a:lnTo>
                    <a:lnTo>
                      <a:pt x="1324" y="1191"/>
                    </a:lnTo>
                    <a:lnTo>
                      <a:pt x="1371" y="1154"/>
                    </a:lnTo>
                    <a:lnTo>
                      <a:pt x="1418" y="1118"/>
                    </a:lnTo>
                    <a:lnTo>
                      <a:pt x="1466" y="1084"/>
                    </a:lnTo>
                    <a:lnTo>
                      <a:pt x="1514" y="1049"/>
                    </a:lnTo>
                    <a:lnTo>
                      <a:pt x="1563" y="1016"/>
                    </a:lnTo>
                    <a:lnTo>
                      <a:pt x="1610" y="983"/>
                    </a:lnTo>
                    <a:lnTo>
                      <a:pt x="1706" y="920"/>
                    </a:lnTo>
                    <a:lnTo>
                      <a:pt x="1798" y="862"/>
                    </a:lnTo>
                    <a:lnTo>
                      <a:pt x="1885" y="810"/>
                    </a:lnTo>
                    <a:lnTo>
                      <a:pt x="1966" y="763"/>
                    </a:lnTo>
                    <a:lnTo>
                      <a:pt x="2038" y="723"/>
                    </a:lnTo>
                    <a:lnTo>
                      <a:pt x="2101" y="690"/>
                    </a:lnTo>
                    <a:lnTo>
                      <a:pt x="2234" y="620"/>
                    </a:lnTo>
                    <a:lnTo>
                      <a:pt x="1462" y="0"/>
                    </a:lnTo>
                    <a:lnTo>
                      <a:pt x="0" y="1606"/>
                    </a:lnTo>
                    <a:lnTo>
                      <a:pt x="22" y="1627"/>
                    </a:lnTo>
                    <a:lnTo>
                      <a:pt x="81" y="1681"/>
                    </a:lnTo>
                    <a:lnTo>
                      <a:pt x="164" y="1758"/>
                    </a:lnTo>
                    <a:lnTo>
                      <a:pt x="263" y="1848"/>
                    </a:lnTo>
                    <a:lnTo>
                      <a:pt x="364" y="1940"/>
                    </a:lnTo>
                    <a:lnTo>
                      <a:pt x="457" y="2026"/>
                    </a:lnTo>
                    <a:lnTo>
                      <a:pt x="531" y="2094"/>
                    </a:lnTo>
                    <a:lnTo>
                      <a:pt x="573" y="2133"/>
                    </a:lnTo>
                    <a:lnTo>
                      <a:pt x="638" y="2193"/>
                    </a:lnTo>
                    <a:close/>
                    <a:moveTo>
                      <a:pt x="618" y="1909"/>
                    </a:moveTo>
                    <a:lnTo>
                      <a:pt x="571" y="1867"/>
                    </a:lnTo>
                    <a:lnTo>
                      <a:pt x="523" y="1824"/>
                    </a:lnTo>
                    <a:lnTo>
                      <a:pt x="477" y="1780"/>
                    </a:lnTo>
                    <a:lnTo>
                      <a:pt x="430" y="1737"/>
                    </a:lnTo>
                    <a:lnTo>
                      <a:pt x="386" y="1697"/>
                    </a:lnTo>
                    <a:lnTo>
                      <a:pt x="345" y="1659"/>
                    </a:lnTo>
                    <a:lnTo>
                      <a:pt x="307" y="1624"/>
                    </a:lnTo>
                    <a:lnTo>
                      <a:pt x="275" y="1594"/>
                    </a:lnTo>
                    <a:lnTo>
                      <a:pt x="305" y="1561"/>
                    </a:lnTo>
                    <a:lnTo>
                      <a:pt x="355" y="1506"/>
                    </a:lnTo>
                    <a:lnTo>
                      <a:pt x="419" y="1436"/>
                    </a:lnTo>
                    <a:lnTo>
                      <a:pt x="496" y="1351"/>
                    </a:lnTo>
                    <a:lnTo>
                      <a:pt x="583" y="1255"/>
                    </a:lnTo>
                    <a:lnTo>
                      <a:pt x="679" y="1151"/>
                    </a:lnTo>
                    <a:lnTo>
                      <a:pt x="779" y="1040"/>
                    </a:lnTo>
                    <a:lnTo>
                      <a:pt x="882" y="928"/>
                    </a:lnTo>
                    <a:lnTo>
                      <a:pt x="984" y="815"/>
                    </a:lnTo>
                    <a:lnTo>
                      <a:pt x="1084" y="705"/>
                    </a:lnTo>
                    <a:lnTo>
                      <a:pt x="1178" y="602"/>
                    </a:lnTo>
                    <a:lnTo>
                      <a:pt x="1265" y="506"/>
                    </a:lnTo>
                    <a:lnTo>
                      <a:pt x="1342" y="422"/>
                    </a:lnTo>
                    <a:lnTo>
                      <a:pt x="1405" y="352"/>
                    </a:lnTo>
                    <a:lnTo>
                      <a:pt x="1453" y="300"/>
                    </a:lnTo>
                    <a:lnTo>
                      <a:pt x="1483" y="266"/>
                    </a:lnTo>
                    <a:lnTo>
                      <a:pt x="1519" y="296"/>
                    </a:lnTo>
                    <a:lnTo>
                      <a:pt x="1564" y="332"/>
                    </a:lnTo>
                    <a:lnTo>
                      <a:pt x="1614" y="372"/>
                    </a:lnTo>
                    <a:lnTo>
                      <a:pt x="1667" y="414"/>
                    </a:lnTo>
                    <a:lnTo>
                      <a:pt x="1722" y="460"/>
                    </a:lnTo>
                    <a:lnTo>
                      <a:pt x="1778" y="505"/>
                    </a:lnTo>
                    <a:lnTo>
                      <a:pt x="1831" y="547"/>
                    </a:lnTo>
                    <a:lnTo>
                      <a:pt x="1881" y="587"/>
                    </a:lnTo>
                    <a:lnTo>
                      <a:pt x="1837" y="613"/>
                    </a:lnTo>
                    <a:lnTo>
                      <a:pt x="1787" y="642"/>
                    </a:lnTo>
                    <a:lnTo>
                      <a:pt x="1732" y="674"/>
                    </a:lnTo>
                    <a:lnTo>
                      <a:pt x="1675" y="710"/>
                    </a:lnTo>
                    <a:lnTo>
                      <a:pt x="1614" y="747"/>
                    </a:lnTo>
                    <a:lnTo>
                      <a:pt x="1550" y="789"/>
                    </a:lnTo>
                    <a:lnTo>
                      <a:pt x="1485" y="832"/>
                    </a:lnTo>
                    <a:lnTo>
                      <a:pt x="1418" y="878"/>
                    </a:lnTo>
                    <a:lnTo>
                      <a:pt x="1351" y="926"/>
                    </a:lnTo>
                    <a:lnTo>
                      <a:pt x="1283" y="976"/>
                    </a:lnTo>
                    <a:lnTo>
                      <a:pt x="1217" y="1028"/>
                    </a:lnTo>
                    <a:lnTo>
                      <a:pt x="1150" y="1081"/>
                    </a:lnTo>
                    <a:lnTo>
                      <a:pt x="1118" y="1108"/>
                    </a:lnTo>
                    <a:lnTo>
                      <a:pt x="1087" y="1136"/>
                    </a:lnTo>
                    <a:lnTo>
                      <a:pt x="1056" y="1164"/>
                    </a:lnTo>
                    <a:lnTo>
                      <a:pt x="1025" y="1192"/>
                    </a:lnTo>
                    <a:lnTo>
                      <a:pt x="995" y="1221"/>
                    </a:lnTo>
                    <a:lnTo>
                      <a:pt x="966" y="1249"/>
                    </a:lnTo>
                    <a:lnTo>
                      <a:pt x="938" y="1278"/>
                    </a:lnTo>
                    <a:lnTo>
                      <a:pt x="911" y="1307"/>
                    </a:lnTo>
                    <a:lnTo>
                      <a:pt x="873" y="1350"/>
                    </a:lnTo>
                    <a:lnTo>
                      <a:pt x="837" y="1395"/>
                    </a:lnTo>
                    <a:lnTo>
                      <a:pt x="821" y="1416"/>
                    </a:lnTo>
                    <a:lnTo>
                      <a:pt x="804" y="1438"/>
                    </a:lnTo>
                    <a:lnTo>
                      <a:pt x="790" y="1460"/>
                    </a:lnTo>
                    <a:lnTo>
                      <a:pt x="775" y="1482"/>
                    </a:lnTo>
                    <a:lnTo>
                      <a:pt x="761" y="1504"/>
                    </a:lnTo>
                    <a:lnTo>
                      <a:pt x="749" y="1526"/>
                    </a:lnTo>
                    <a:lnTo>
                      <a:pt x="736" y="1548"/>
                    </a:lnTo>
                    <a:lnTo>
                      <a:pt x="725" y="1571"/>
                    </a:lnTo>
                    <a:lnTo>
                      <a:pt x="715" y="1593"/>
                    </a:lnTo>
                    <a:lnTo>
                      <a:pt x="706" y="1614"/>
                    </a:lnTo>
                    <a:lnTo>
                      <a:pt x="698" y="1636"/>
                    </a:lnTo>
                    <a:lnTo>
                      <a:pt x="691" y="1659"/>
                    </a:lnTo>
                    <a:lnTo>
                      <a:pt x="680" y="1697"/>
                    </a:lnTo>
                    <a:lnTo>
                      <a:pt x="669" y="1732"/>
                    </a:lnTo>
                    <a:lnTo>
                      <a:pt x="659" y="1767"/>
                    </a:lnTo>
                    <a:lnTo>
                      <a:pt x="650" y="1799"/>
                    </a:lnTo>
                    <a:lnTo>
                      <a:pt x="641" y="1829"/>
                    </a:lnTo>
                    <a:lnTo>
                      <a:pt x="632" y="1857"/>
                    </a:lnTo>
                    <a:lnTo>
                      <a:pt x="624" y="1884"/>
                    </a:lnTo>
                    <a:lnTo>
                      <a:pt x="618" y="1909"/>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9" name="Freeform 41"/>
              <p:cNvSpPr>
                <a:spLocks/>
              </p:cNvSpPr>
              <p:nvPr/>
            </p:nvSpPr>
            <p:spPr bwMode="auto">
              <a:xfrm>
                <a:off x="507" y="1273"/>
                <a:ext cx="111" cy="293"/>
              </a:xfrm>
              <a:custGeom>
                <a:avLst/>
                <a:gdLst/>
                <a:ahLst/>
                <a:cxnLst>
                  <a:cxn ang="0">
                    <a:pos x="745" y="0"/>
                  </a:cxn>
                  <a:cxn ang="0">
                    <a:pos x="741" y="13"/>
                  </a:cxn>
                  <a:cxn ang="0">
                    <a:pos x="729" y="52"/>
                  </a:cxn>
                  <a:cxn ang="0">
                    <a:pos x="709" y="114"/>
                  </a:cxn>
                  <a:cxn ang="0">
                    <a:pos x="685" y="195"/>
                  </a:cxn>
                  <a:cxn ang="0">
                    <a:pos x="658" y="293"/>
                  </a:cxn>
                  <a:cxn ang="0">
                    <a:pos x="628" y="404"/>
                  </a:cxn>
                  <a:cxn ang="0">
                    <a:pos x="613" y="465"/>
                  </a:cxn>
                  <a:cxn ang="0">
                    <a:pos x="598" y="527"/>
                  </a:cxn>
                  <a:cxn ang="0">
                    <a:pos x="583" y="592"/>
                  </a:cxn>
                  <a:cxn ang="0">
                    <a:pos x="570" y="658"/>
                  </a:cxn>
                  <a:cxn ang="0">
                    <a:pos x="557" y="726"/>
                  </a:cxn>
                  <a:cxn ang="0">
                    <a:pos x="545" y="794"/>
                  </a:cxn>
                  <a:cxn ang="0">
                    <a:pos x="532" y="864"/>
                  </a:cxn>
                  <a:cxn ang="0">
                    <a:pos x="522" y="934"/>
                  </a:cxn>
                  <a:cxn ang="0">
                    <a:pos x="515" y="1004"/>
                  </a:cxn>
                  <a:cxn ang="0">
                    <a:pos x="507" y="1073"/>
                  </a:cxn>
                  <a:cxn ang="0">
                    <a:pos x="502" y="1142"/>
                  </a:cxn>
                  <a:cxn ang="0">
                    <a:pos x="499" y="1209"/>
                  </a:cxn>
                  <a:cxn ang="0">
                    <a:pos x="499" y="1274"/>
                  </a:cxn>
                  <a:cxn ang="0">
                    <a:pos x="500" y="1339"/>
                  </a:cxn>
                  <a:cxn ang="0">
                    <a:pos x="505" y="1401"/>
                  </a:cxn>
                  <a:cxn ang="0">
                    <a:pos x="511" y="1460"/>
                  </a:cxn>
                  <a:cxn ang="0">
                    <a:pos x="522" y="1517"/>
                  </a:cxn>
                  <a:cxn ang="0">
                    <a:pos x="536" y="1571"/>
                  </a:cxn>
                  <a:cxn ang="0">
                    <a:pos x="552" y="1621"/>
                  </a:cxn>
                  <a:cxn ang="0">
                    <a:pos x="572" y="1666"/>
                  </a:cxn>
                  <a:cxn ang="0">
                    <a:pos x="650" y="1816"/>
                  </a:cxn>
                  <a:cxn ang="0">
                    <a:pos x="704" y="1922"/>
                  </a:cxn>
                  <a:cxn ang="0">
                    <a:pos x="742" y="1988"/>
                  </a:cxn>
                  <a:cxn ang="0">
                    <a:pos x="763" y="2026"/>
                  </a:cxn>
                  <a:cxn ang="0">
                    <a:pos x="770" y="2036"/>
                  </a:cxn>
                  <a:cxn ang="0">
                    <a:pos x="774" y="2042"/>
                  </a:cxn>
                  <a:cxn ang="0">
                    <a:pos x="776" y="2044"/>
                  </a:cxn>
                  <a:cxn ang="0">
                    <a:pos x="777" y="2044"/>
                  </a:cxn>
                  <a:cxn ang="0">
                    <a:pos x="776" y="2040"/>
                  </a:cxn>
                  <a:cxn ang="0">
                    <a:pos x="776" y="2036"/>
                  </a:cxn>
                  <a:cxn ang="0">
                    <a:pos x="47" y="2053"/>
                  </a:cxn>
                  <a:cxn ang="0">
                    <a:pos x="0" y="66"/>
                  </a:cxn>
                  <a:cxn ang="0">
                    <a:pos x="745" y="0"/>
                  </a:cxn>
                </a:cxnLst>
                <a:rect l="0" t="0" r="r" b="b"/>
                <a:pathLst>
                  <a:path w="777" h="2053">
                    <a:moveTo>
                      <a:pt x="745" y="0"/>
                    </a:moveTo>
                    <a:lnTo>
                      <a:pt x="741" y="13"/>
                    </a:lnTo>
                    <a:lnTo>
                      <a:pt x="729" y="52"/>
                    </a:lnTo>
                    <a:lnTo>
                      <a:pt x="709" y="114"/>
                    </a:lnTo>
                    <a:lnTo>
                      <a:pt x="685" y="195"/>
                    </a:lnTo>
                    <a:lnTo>
                      <a:pt x="658" y="293"/>
                    </a:lnTo>
                    <a:lnTo>
                      <a:pt x="628" y="404"/>
                    </a:lnTo>
                    <a:lnTo>
                      <a:pt x="613" y="465"/>
                    </a:lnTo>
                    <a:lnTo>
                      <a:pt x="598" y="527"/>
                    </a:lnTo>
                    <a:lnTo>
                      <a:pt x="583" y="592"/>
                    </a:lnTo>
                    <a:lnTo>
                      <a:pt x="570" y="658"/>
                    </a:lnTo>
                    <a:lnTo>
                      <a:pt x="557" y="726"/>
                    </a:lnTo>
                    <a:lnTo>
                      <a:pt x="545" y="794"/>
                    </a:lnTo>
                    <a:lnTo>
                      <a:pt x="532" y="864"/>
                    </a:lnTo>
                    <a:lnTo>
                      <a:pt x="522" y="934"/>
                    </a:lnTo>
                    <a:lnTo>
                      <a:pt x="515" y="1004"/>
                    </a:lnTo>
                    <a:lnTo>
                      <a:pt x="507" y="1073"/>
                    </a:lnTo>
                    <a:lnTo>
                      <a:pt x="502" y="1142"/>
                    </a:lnTo>
                    <a:lnTo>
                      <a:pt x="499" y="1209"/>
                    </a:lnTo>
                    <a:lnTo>
                      <a:pt x="499" y="1274"/>
                    </a:lnTo>
                    <a:lnTo>
                      <a:pt x="500" y="1339"/>
                    </a:lnTo>
                    <a:lnTo>
                      <a:pt x="505" y="1401"/>
                    </a:lnTo>
                    <a:lnTo>
                      <a:pt x="511" y="1460"/>
                    </a:lnTo>
                    <a:lnTo>
                      <a:pt x="522" y="1517"/>
                    </a:lnTo>
                    <a:lnTo>
                      <a:pt x="536" y="1571"/>
                    </a:lnTo>
                    <a:lnTo>
                      <a:pt x="552" y="1621"/>
                    </a:lnTo>
                    <a:lnTo>
                      <a:pt x="572" y="1666"/>
                    </a:lnTo>
                    <a:lnTo>
                      <a:pt x="650" y="1816"/>
                    </a:lnTo>
                    <a:lnTo>
                      <a:pt x="704" y="1922"/>
                    </a:lnTo>
                    <a:lnTo>
                      <a:pt x="742" y="1988"/>
                    </a:lnTo>
                    <a:lnTo>
                      <a:pt x="763" y="2026"/>
                    </a:lnTo>
                    <a:lnTo>
                      <a:pt x="770" y="2036"/>
                    </a:lnTo>
                    <a:lnTo>
                      <a:pt x="774" y="2042"/>
                    </a:lnTo>
                    <a:lnTo>
                      <a:pt x="776" y="2044"/>
                    </a:lnTo>
                    <a:lnTo>
                      <a:pt x="777" y="2044"/>
                    </a:lnTo>
                    <a:lnTo>
                      <a:pt x="776" y="2040"/>
                    </a:lnTo>
                    <a:lnTo>
                      <a:pt x="776" y="2036"/>
                    </a:lnTo>
                    <a:lnTo>
                      <a:pt x="47" y="2053"/>
                    </a:lnTo>
                    <a:lnTo>
                      <a:pt x="0" y="66"/>
                    </a:lnTo>
                    <a:lnTo>
                      <a:pt x="74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8" name="Freeform 40"/>
              <p:cNvSpPr>
                <a:spLocks noEditPoints="1"/>
              </p:cNvSpPr>
              <p:nvPr/>
            </p:nvSpPr>
            <p:spPr bwMode="auto">
              <a:xfrm>
                <a:off x="493" y="1257"/>
                <a:ext cx="151" cy="323"/>
              </a:xfrm>
              <a:custGeom>
                <a:avLst/>
                <a:gdLst/>
                <a:ahLst/>
                <a:cxnLst>
                  <a:cxn ang="0">
                    <a:pos x="956" y="2243"/>
                  </a:cxn>
                  <a:cxn ang="0">
                    <a:pos x="1057" y="2242"/>
                  </a:cxn>
                  <a:cxn ang="0">
                    <a:pos x="939" y="2074"/>
                  </a:cxn>
                  <a:cxn ang="0">
                    <a:pos x="884" y="1975"/>
                  </a:cxn>
                  <a:cxn ang="0">
                    <a:pos x="758" y="1732"/>
                  </a:cxn>
                  <a:cxn ang="0">
                    <a:pos x="719" y="1619"/>
                  </a:cxn>
                  <a:cxn ang="0">
                    <a:pos x="699" y="1482"/>
                  </a:cxn>
                  <a:cxn ang="0">
                    <a:pos x="696" y="1326"/>
                  </a:cxn>
                  <a:cxn ang="0">
                    <a:pos x="707" y="1159"/>
                  </a:cxn>
                  <a:cxn ang="0">
                    <a:pos x="729" y="984"/>
                  </a:cxn>
                  <a:cxn ang="0">
                    <a:pos x="760" y="808"/>
                  </a:cxn>
                  <a:cxn ang="0">
                    <a:pos x="797" y="638"/>
                  </a:cxn>
                  <a:cxn ang="0">
                    <a:pos x="837" y="477"/>
                  </a:cxn>
                  <a:cxn ang="0">
                    <a:pos x="914" y="209"/>
                  </a:cxn>
                  <a:cxn ang="0">
                    <a:pos x="0" y="87"/>
                  </a:cxn>
                  <a:cxn ang="0">
                    <a:pos x="80" y="2262"/>
                  </a:cxn>
                  <a:cxn ang="0">
                    <a:pos x="213" y="2260"/>
                  </a:cxn>
                  <a:cxn ang="0">
                    <a:pos x="406" y="2254"/>
                  </a:cxn>
                  <a:cxn ang="0">
                    <a:pos x="609" y="2250"/>
                  </a:cxn>
                  <a:cxn ang="0">
                    <a:pos x="769" y="2247"/>
                  </a:cxn>
                  <a:cxn ang="0">
                    <a:pos x="915" y="2244"/>
                  </a:cxn>
                  <a:cxn ang="0">
                    <a:pos x="578" y="2056"/>
                  </a:cxn>
                  <a:cxn ang="0">
                    <a:pos x="391" y="2059"/>
                  </a:cxn>
                  <a:cxn ang="0">
                    <a:pos x="240" y="2063"/>
                  </a:cxn>
                  <a:cxn ang="0">
                    <a:pos x="235" y="1849"/>
                  </a:cxn>
                  <a:cxn ang="0">
                    <a:pos x="227" y="1462"/>
                  </a:cxn>
                  <a:cxn ang="0">
                    <a:pos x="215" y="1008"/>
                  </a:cxn>
                  <a:cxn ang="0">
                    <a:pos x="207" y="589"/>
                  </a:cxn>
                  <a:cxn ang="0">
                    <a:pos x="200" y="309"/>
                  </a:cxn>
                  <a:cxn ang="0">
                    <a:pos x="302" y="256"/>
                  </a:cxn>
                  <a:cxn ang="0">
                    <a:pos x="505" y="238"/>
                  </a:cxn>
                  <a:cxn ang="0">
                    <a:pos x="708" y="220"/>
                  </a:cxn>
                  <a:cxn ang="0">
                    <a:pos x="660" y="386"/>
                  </a:cxn>
                  <a:cxn ang="0">
                    <a:pos x="607" y="596"/>
                  </a:cxn>
                  <a:cxn ang="0">
                    <a:pos x="557" y="833"/>
                  </a:cxn>
                  <a:cxn ang="0">
                    <a:pos x="519" y="1085"/>
                  </a:cxn>
                  <a:cxn ang="0">
                    <a:pos x="507" y="1211"/>
                  </a:cxn>
                  <a:cxn ang="0">
                    <a:pos x="502" y="1334"/>
                  </a:cxn>
                  <a:cxn ang="0">
                    <a:pos x="503" y="1443"/>
                  </a:cxn>
                  <a:cxn ang="0">
                    <a:pos x="508" y="1528"/>
                  </a:cxn>
                  <a:cxn ang="0">
                    <a:pos x="519" y="1609"/>
                  </a:cxn>
                  <a:cxn ang="0">
                    <a:pos x="535" y="1685"/>
                  </a:cxn>
                  <a:cxn ang="0">
                    <a:pos x="557" y="1756"/>
                  </a:cxn>
                  <a:cxn ang="0">
                    <a:pos x="585" y="1821"/>
                  </a:cxn>
                  <a:cxn ang="0">
                    <a:pos x="636" y="1921"/>
                  </a:cxn>
                  <a:cxn ang="0">
                    <a:pos x="679" y="2005"/>
                  </a:cxn>
                </a:cxnLst>
                <a:rect l="0" t="0" r="r" b="b"/>
                <a:pathLst>
                  <a:path w="1057" h="2263">
                    <a:moveTo>
                      <a:pt x="915" y="2244"/>
                    </a:moveTo>
                    <a:lnTo>
                      <a:pt x="915" y="2243"/>
                    </a:lnTo>
                    <a:lnTo>
                      <a:pt x="956" y="2243"/>
                    </a:lnTo>
                    <a:lnTo>
                      <a:pt x="1003" y="2242"/>
                    </a:lnTo>
                    <a:lnTo>
                      <a:pt x="1042" y="2242"/>
                    </a:lnTo>
                    <a:lnTo>
                      <a:pt x="1057" y="2242"/>
                    </a:lnTo>
                    <a:lnTo>
                      <a:pt x="950" y="2092"/>
                    </a:lnTo>
                    <a:lnTo>
                      <a:pt x="945" y="2086"/>
                    </a:lnTo>
                    <a:lnTo>
                      <a:pt x="939" y="2074"/>
                    </a:lnTo>
                    <a:lnTo>
                      <a:pt x="926" y="2053"/>
                    </a:lnTo>
                    <a:lnTo>
                      <a:pt x="909" y="2020"/>
                    </a:lnTo>
                    <a:lnTo>
                      <a:pt x="884" y="1975"/>
                    </a:lnTo>
                    <a:lnTo>
                      <a:pt x="851" y="1912"/>
                    </a:lnTo>
                    <a:lnTo>
                      <a:pt x="810" y="1832"/>
                    </a:lnTo>
                    <a:lnTo>
                      <a:pt x="758" y="1732"/>
                    </a:lnTo>
                    <a:lnTo>
                      <a:pt x="742" y="1697"/>
                    </a:lnTo>
                    <a:lnTo>
                      <a:pt x="729" y="1659"/>
                    </a:lnTo>
                    <a:lnTo>
                      <a:pt x="719" y="1619"/>
                    </a:lnTo>
                    <a:lnTo>
                      <a:pt x="710" y="1576"/>
                    </a:lnTo>
                    <a:lnTo>
                      <a:pt x="703" y="1530"/>
                    </a:lnTo>
                    <a:lnTo>
                      <a:pt x="699" y="1482"/>
                    </a:lnTo>
                    <a:lnTo>
                      <a:pt x="696" y="1432"/>
                    </a:lnTo>
                    <a:lnTo>
                      <a:pt x="695" y="1380"/>
                    </a:lnTo>
                    <a:lnTo>
                      <a:pt x="696" y="1326"/>
                    </a:lnTo>
                    <a:lnTo>
                      <a:pt x="698" y="1272"/>
                    </a:lnTo>
                    <a:lnTo>
                      <a:pt x="701" y="1216"/>
                    </a:lnTo>
                    <a:lnTo>
                      <a:pt x="707" y="1159"/>
                    </a:lnTo>
                    <a:lnTo>
                      <a:pt x="713" y="1101"/>
                    </a:lnTo>
                    <a:lnTo>
                      <a:pt x="720" y="1044"/>
                    </a:lnTo>
                    <a:lnTo>
                      <a:pt x="729" y="984"/>
                    </a:lnTo>
                    <a:lnTo>
                      <a:pt x="739" y="925"/>
                    </a:lnTo>
                    <a:lnTo>
                      <a:pt x="749" y="868"/>
                    </a:lnTo>
                    <a:lnTo>
                      <a:pt x="760" y="808"/>
                    </a:lnTo>
                    <a:lnTo>
                      <a:pt x="772" y="751"/>
                    </a:lnTo>
                    <a:lnTo>
                      <a:pt x="784" y="694"/>
                    </a:lnTo>
                    <a:lnTo>
                      <a:pt x="797" y="638"/>
                    </a:lnTo>
                    <a:lnTo>
                      <a:pt x="810" y="582"/>
                    </a:lnTo>
                    <a:lnTo>
                      <a:pt x="823" y="529"/>
                    </a:lnTo>
                    <a:lnTo>
                      <a:pt x="837" y="477"/>
                    </a:lnTo>
                    <a:lnTo>
                      <a:pt x="863" y="379"/>
                    </a:lnTo>
                    <a:lnTo>
                      <a:pt x="890" y="288"/>
                    </a:lnTo>
                    <a:lnTo>
                      <a:pt x="914" y="209"/>
                    </a:lnTo>
                    <a:lnTo>
                      <a:pt x="936" y="141"/>
                    </a:lnTo>
                    <a:lnTo>
                      <a:pt x="985" y="0"/>
                    </a:lnTo>
                    <a:lnTo>
                      <a:pt x="0" y="87"/>
                    </a:lnTo>
                    <a:lnTo>
                      <a:pt x="50" y="2263"/>
                    </a:lnTo>
                    <a:lnTo>
                      <a:pt x="58" y="2263"/>
                    </a:lnTo>
                    <a:lnTo>
                      <a:pt x="80" y="2262"/>
                    </a:lnTo>
                    <a:lnTo>
                      <a:pt x="115" y="2262"/>
                    </a:lnTo>
                    <a:lnTo>
                      <a:pt x="159" y="2261"/>
                    </a:lnTo>
                    <a:lnTo>
                      <a:pt x="213" y="2260"/>
                    </a:lnTo>
                    <a:lnTo>
                      <a:pt x="273" y="2258"/>
                    </a:lnTo>
                    <a:lnTo>
                      <a:pt x="339" y="2257"/>
                    </a:lnTo>
                    <a:lnTo>
                      <a:pt x="406" y="2254"/>
                    </a:lnTo>
                    <a:lnTo>
                      <a:pt x="475" y="2253"/>
                    </a:lnTo>
                    <a:lnTo>
                      <a:pt x="544" y="2252"/>
                    </a:lnTo>
                    <a:lnTo>
                      <a:pt x="609" y="2250"/>
                    </a:lnTo>
                    <a:lnTo>
                      <a:pt x="669" y="2249"/>
                    </a:lnTo>
                    <a:lnTo>
                      <a:pt x="723" y="2248"/>
                    </a:lnTo>
                    <a:lnTo>
                      <a:pt x="769" y="2247"/>
                    </a:lnTo>
                    <a:lnTo>
                      <a:pt x="804" y="2245"/>
                    </a:lnTo>
                    <a:lnTo>
                      <a:pt x="828" y="2245"/>
                    </a:lnTo>
                    <a:lnTo>
                      <a:pt x="915" y="2244"/>
                    </a:lnTo>
                    <a:close/>
                    <a:moveTo>
                      <a:pt x="705" y="2053"/>
                    </a:moveTo>
                    <a:lnTo>
                      <a:pt x="641" y="2054"/>
                    </a:lnTo>
                    <a:lnTo>
                      <a:pt x="578" y="2056"/>
                    </a:lnTo>
                    <a:lnTo>
                      <a:pt x="514" y="2057"/>
                    </a:lnTo>
                    <a:lnTo>
                      <a:pt x="451" y="2058"/>
                    </a:lnTo>
                    <a:lnTo>
                      <a:pt x="391" y="2059"/>
                    </a:lnTo>
                    <a:lnTo>
                      <a:pt x="335" y="2062"/>
                    </a:lnTo>
                    <a:lnTo>
                      <a:pt x="284" y="2063"/>
                    </a:lnTo>
                    <a:lnTo>
                      <a:pt x="240" y="2063"/>
                    </a:lnTo>
                    <a:lnTo>
                      <a:pt x="239" y="2017"/>
                    </a:lnTo>
                    <a:lnTo>
                      <a:pt x="238" y="1945"/>
                    </a:lnTo>
                    <a:lnTo>
                      <a:pt x="235" y="1849"/>
                    </a:lnTo>
                    <a:lnTo>
                      <a:pt x="232" y="1734"/>
                    </a:lnTo>
                    <a:lnTo>
                      <a:pt x="230" y="1604"/>
                    </a:lnTo>
                    <a:lnTo>
                      <a:pt x="227" y="1462"/>
                    </a:lnTo>
                    <a:lnTo>
                      <a:pt x="223" y="1313"/>
                    </a:lnTo>
                    <a:lnTo>
                      <a:pt x="219" y="1160"/>
                    </a:lnTo>
                    <a:lnTo>
                      <a:pt x="215" y="1008"/>
                    </a:lnTo>
                    <a:lnTo>
                      <a:pt x="212" y="860"/>
                    </a:lnTo>
                    <a:lnTo>
                      <a:pt x="209" y="718"/>
                    </a:lnTo>
                    <a:lnTo>
                      <a:pt x="207" y="589"/>
                    </a:lnTo>
                    <a:lnTo>
                      <a:pt x="203" y="475"/>
                    </a:lnTo>
                    <a:lnTo>
                      <a:pt x="201" y="381"/>
                    </a:lnTo>
                    <a:lnTo>
                      <a:pt x="200" y="309"/>
                    </a:lnTo>
                    <a:lnTo>
                      <a:pt x="199" y="265"/>
                    </a:lnTo>
                    <a:lnTo>
                      <a:pt x="245" y="262"/>
                    </a:lnTo>
                    <a:lnTo>
                      <a:pt x="302" y="256"/>
                    </a:lnTo>
                    <a:lnTo>
                      <a:pt x="365" y="250"/>
                    </a:lnTo>
                    <a:lnTo>
                      <a:pt x="434" y="245"/>
                    </a:lnTo>
                    <a:lnTo>
                      <a:pt x="505" y="238"/>
                    </a:lnTo>
                    <a:lnTo>
                      <a:pt x="576" y="231"/>
                    </a:lnTo>
                    <a:lnTo>
                      <a:pt x="645" y="226"/>
                    </a:lnTo>
                    <a:lnTo>
                      <a:pt x="708" y="220"/>
                    </a:lnTo>
                    <a:lnTo>
                      <a:pt x="692" y="269"/>
                    </a:lnTo>
                    <a:lnTo>
                      <a:pt x="677" y="325"/>
                    </a:lnTo>
                    <a:lnTo>
                      <a:pt x="660" y="386"/>
                    </a:lnTo>
                    <a:lnTo>
                      <a:pt x="642" y="452"/>
                    </a:lnTo>
                    <a:lnTo>
                      <a:pt x="625" y="522"/>
                    </a:lnTo>
                    <a:lnTo>
                      <a:pt x="607" y="596"/>
                    </a:lnTo>
                    <a:lnTo>
                      <a:pt x="589" y="673"/>
                    </a:lnTo>
                    <a:lnTo>
                      <a:pt x="573" y="752"/>
                    </a:lnTo>
                    <a:lnTo>
                      <a:pt x="557" y="833"/>
                    </a:lnTo>
                    <a:lnTo>
                      <a:pt x="543" y="917"/>
                    </a:lnTo>
                    <a:lnTo>
                      <a:pt x="530" y="1000"/>
                    </a:lnTo>
                    <a:lnTo>
                      <a:pt x="519" y="1085"/>
                    </a:lnTo>
                    <a:lnTo>
                      <a:pt x="515" y="1126"/>
                    </a:lnTo>
                    <a:lnTo>
                      <a:pt x="510" y="1168"/>
                    </a:lnTo>
                    <a:lnTo>
                      <a:pt x="507" y="1211"/>
                    </a:lnTo>
                    <a:lnTo>
                      <a:pt x="505" y="1252"/>
                    </a:lnTo>
                    <a:lnTo>
                      <a:pt x="503" y="1293"/>
                    </a:lnTo>
                    <a:lnTo>
                      <a:pt x="502" y="1334"/>
                    </a:lnTo>
                    <a:lnTo>
                      <a:pt x="502" y="1374"/>
                    </a:lnTo>
                    <a:lnTo>
                      <a:pt x="502" y="1414"/>
                    </a:lnTo>
                    <a:lnTo>
                      <a:pt x="503" y="1443"/>
                    </a:lnTo>
                    <a:lnTo>
                      <a:pt x="504" y="1471"/>
                    </a:lnTo>
                    <a:lnTo>
                      <a:pt x="506" y="1500"/>
                    </a:lnTo>
                    <a:lnTo>
                      <a:pt x="508" y="1528"/>
                    </a:lnTo>
                    <a:lnTo>
                      <a:pt x="512" y="1556"/>
                    </a:lnTo>
                    <a:lnTo>
                      <a:pt x="515" y="1583"/>
                    </a:lnTo>
                    <a:lnTo>
                      <a:pt x="519" y="1609"/>
                    </a:lnTo>
                    <a:lnTo>
                      <a:pt x="524" y="1635"/>
                    </a:lnTo>
                    <a:lnTo>
                      <a:pt x="529" y="1661"/>
                    </a:lnTo>
                    <a:lnTo>
                      <a:pt x="535" y="1685"/>
                    </a:lnTo>
                    <a:lnTo>
                      <a:pt x="542" y="1710"/>
                    </a:lnTo>
                    <a:lnTo>
                      <a:pt x="549" y="1733"/>
                    </a:lnTo>
                    <a:lnTo>
                      <a:pt x="557" y="1756"/>
                    </a:lnTo>
                    <a:lnTo>
                      <a:pt x="566" y="1779"/>
                    </a:lnTo>
                    <a:lnTo>
                      <a:pt x="575" y="1800"/>
                    </a:lnTo>
                    <a:lnTo>
                      <a:pt x="585" y="1821"/>
                    </a:lnTo>
                    <a:lnTo>
                      <a:pt x="604" y="1857"/>
                    </a:lnTo>
                    <a:lnTo>
                      <a:pt x="620" y="1889"/>
                    </a:lnTo>
                    <a:lnTo>
                      <a:pt x="636" y="1921"/>
                    </a:lnTo>
                    <a:lnTo>
                      <a:pt x="651" y="1950"/>
                    </a:lnTo>
                    <a:lnTo>
                      <a:pt x="666" y="1978"/>
                    </a:lnTo>
                    <a:lnTo>
                      <a:pt x="679" y="2005"/>
                    </a:lnTo>
                    <a:lnTo>
                      <a:pt x="692" y="2029"/>
                    </a:lnTo>
                    <a:lnTo>
                      <a:pt x="705" y="205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7" name="Freeform 39"/>
              <p:cNvSpPr>
                <a:spLocks/>
              </p:cNvSpPr>
              <p:nvPr/>
            </p:nvSpPr>
            <p:spPr bwMode="auto">
              <a:xfrm>
                <a:off x="93" y="633"/>
                <a:ext cx="681" cy="683"/>
              </a:xfrm>
              <a:custGeom>
                <a:avLst/>
                <a:gdLst/>
                <a:ahLst/>
                <a:cxnLst>
                  <a:cxn ang="0">
                    <a:pos x="21" y="2075"/>
                  </a:cxn>
                  <a:cxn ang="0">
                    <a:pos x="0" y="2434"/>
                  </a:cxn>
                  <a:cxn ang="0">
                    <a:pos x="32" y="2784"/>
                  </a:cxn>
                  <a:cxn ang="0">
                    <a:pos x="113" y="3122"/>
                  </a:cxn>
                  <a:cxn ang="0">
                    <a:pos x="242" y="3443"/>
                  </a:cxn>
                  <a:cxn ang="0">
                    <a:pos x="414" y="3740"/>
                  </a:cxn>
                  <a:cxn ang="0">
                    <a:pos x="627" y="4011"/>
                  </a:cxn>
                  <a:cxn ang="0">
                    <a:pos x="877" y="4249"/>
                  </a:cxn>
                  <a:cxn ang="0">
                    <a:pos x="1163" y="4450"/>
                  </a:cxn>
                  <a:cxn ang="0">
                    <a:pos x="1481" y="4609"/>
                  </a:cxn>
                  <a:cxn ang="0">
                    <a:pos x="1828" y="4722"/>
                  </a:cxn>
                  <a:cxn ang="0">
                    <a:pos x="2187" y="4779"/>
                  </a:cxn>
                  <a:cxn ang="0">
                    <a:pos x="2542" y="4783"/>
                  </a:cxn>
                  <a:cxn ang="0">
                    <a:pos x="2887" y="4734"/>
                  </a:cxn>
                  <a:cxn ang="0">
                    <a:pos x="3219" y="4637"/>
                  </a:cxn>
                  <a:cxn ang="0">
                    <a:pos x="3530" y="4492"/>
                  </a:cxn>
                  <a:cxn ang="0">
                    <a:pos x="3819" y="4306"/>
                  </a:cxn>
                  <a:cxn ang="0">
                    <a:pos x="4078" y="4079"/>
                  </a:cxn>
                  <a:cxn ang="0">
                    <a:pos x="4303" y="3815"/>
                  </a:cxn>
                  <a:cxn ang="0">
                    <a:pos x="4490" y="3517"/>
                  </a:cxn>
                  <a:cxn ang="0">
                    <a:pos x="4633" y="3188"/>
                  </a:cxn>
                  <a:cxn ang="0">
                    <a:pos x="4728" y="2832"/>
                  </a:cxn>
                  <a:cxn ang="0">
                    <a:pos x="4767" y="2473"/>
                  </a:cxn>
                  <a:cxn ang="0">
                    <a:pos x="4752" y="2118"/>
                  </a:cxn>
                  <a:cxn ang="0">
                    <a:pos x="4688" y="1775"/>
                  </a:cxn>
                  <a:cxn ang="0">
                    <a:pos x="4575" y="1449"/>
                  </a:cxn>
                  <a:cxn ang="0">
                    <a:pos x="4416" y="1143"/>
                  </a:cxn>
                  <a:cxn ang="0">
                    <a:pos x="4217" y="863"/>
                  </a:cxn>
                  <a:cxn ang="0">
                    <a:pos x="3978" y="613"/>
                  </a:cxn>
                  <a:cxn ang="0">
                    <a:pos x="3704" y="400"/>
                  </a:cxn>
                  <a:cxn ang="0">
                    <a:pos x="3397" y="226"/>
                  </a:cxn>
                  <a:cxn ang="0">
                    <a:pos x="3060" y="98"/>
                  </a:cxn>
                  <a:cxn ang="0">
                    <a:pos x="2701" y="21"/>
                  </a:cxn>
                  <a:cxn ang="0">
                    <a:pos x="2345" y="0"/>
                  </a:cxn>
                  <a:cxn ang="0">
                    <a:pos x="1995" y="31"/>
                  </a:cxn>
                  <a:cxn ang="0">
                    <a:pos x="1658" y="112"/>
                  </a:cxn>
                  <a:cxn ang="0">
                    <a:pos x="1340" y="241"/>
                  </a:cxn>
                  <a:cxn ang="0">
                    <a:pos x="1043" y="414"/>
                  </a:cxn>
                  <a:cxn ang="0">
                    <a:pos x="773" y="628"/>
                  </a:cxn>
                  <a:cxn ang="0">
                    <a:pos x="537" y="880"/>
                  </a:cxn>
                  <a:cxn ang="0">
                    <a:pos x="336" y="1167"/>
                  </a:cxn>
                  <a:cxn ang="0">
                    <a:pos x="177" y="1486"/>
                  </a:cxn>
                  <a:cxn ang="0">
                    <a:pos x="67" y="1834"/>
                  </a:cxn>
                </a:cxnLst>
                <a:rect l="0" t="0" r="r" b="b"/>
                <a:pathLst>
                  <a:path w="4768" h="4787">
                    <a:moveTo>
                      <a:pt x="67" y="1834"/>
                    </a:moveTo>
                    <a:lnTo>
                      <a:pt x="41" y="1955"/>
                    </a:lnTo>
                    <a:lnTo>
                      <a:pt x="21" y="2075"/>
                    </a:lnTo>
                    <a:lnTo>
                      <a:pt x="8" y="2195"/>
                    </a:lnTo>
                    <a:lnTo>
                      <a:pt x="1" y="2314"/>
                    </a:lnTo>
                    <a:lnTo>
                      <a:pt x="0" y="2434"/>
                    </a:lnTo>
                    <a:lnTo>
                      <a:pt x="4" y="2552"/>
                    </a:lnTo>
                    <a:lnTo>
                      <a:pt x="16" y="2669"/>
                    </a:lnTo>
                    <a:lnTo>
                      <a:pt x="32" y="2784"/>
                    </a:lnTo>
                    <a:lnTo>
                      <a:pt x="53" y="2898"/>
                    </a:lnTo>
                    <a:lnTo>
                      <a:pt x="81" y="3012"/>
                    </a:lnTo>
                    <a:lnTo>
                      <a:pt x="113" y="3122"/>
                    </a:lnTo>
                    <a:lnTo>
                      <a:pt x="151" y="3231"/>
                    </a:lnTo>
                    <a:lnTo>
                      <a:pt x="194" y="3338"/>
                    </a:lnTo>
                    <a:lnTo>
                      <a:pt x="242" y="3443"/>
                    </a:lnTo>
                    <a:lnTo>
                      <a:pt x="294" y="3544"/>
                    </a:lnTo>
                    <a:lnTo>
                      <a:pt x="352" y="3644"/>
                    </a:lnTo>
                    <a:lnTo>
                      <a:pt x="414" y="3740"/>
                    </a:lnTo>
                    <a:lnTo>
                      <a:pt x="480" y="3834"/>
                    </a:lnTo>
                    <a:lnTo>
                      <a:pt x="551" y="3924"/>
                    </a:lnTo>
                    <a:lnTo>
                      <a:pt x="627" y="4011"/>
                    </a:lnTo>
                    <a:lnTo>
                      <a:pt x="706" y="4094"/>
                    </a:lnTo>
                    <a:lnTo>
                      <a:pt x="790" y="4174"/>
                    </a:lnTo>
                    <a:lnTo>
                      <a:pt x="877" y="4249"/>
                    </a:lnTo>
                    <a:lnTo>
                      <a:pt x="969" y="4321"/>
                    </a:lnTo>
                    <a:lnTo>
                      <a:pt x="1064" y="4387"/>
                    </a:lnTo>
                    <a:lnTo>
                      <a:pt x="1163" y="4450"/>
                    </a:lnTo>
                    <a:lnTo>
                      <a:pt x="1265" y="4508"/>
                    </a:lnTo>
                    <a:lnTo>
                      <a:pt x="1372" y="4561"/>
                    </a:lnTo>
                    <a:lnTo>
                      <a:pt x="1481" y="4609"/>
                    </a:lnTo>
                    <a:lnTo>
                      <a:pt x="1593" y="4652"/>
                    </a:lnTo>
                    <a:lnTo>
                      <a:pt x="1709" y="4689"/>
                    </a:lnTo>
                    <a:lnTo>
                      <a:pt x="1828" y="4722"/>
                    </a:lnTo>
                    <a:lnTo>
                      <a:pt x="1948" y="4747"/>
                    </a:lnTo>
                    <a:lnTo>
                      <a:pt x="2067" y="4766"/>
                    </a:lnTo>
                    <a:lnTo>
                      <a:pt x="2187" y="4779"/>
                    </a:lnTo>
                    <a:lnTo>
                      <a:pt x="2306" y="4786"/>
                    </a:lnTo>
                    <a:lnTo>
                      <a:pt x="2424" y="4787"/>
                    </a:lnTo>
                    <a:lnTo>
                      <a:pt x="2542" y="4783"/>
                    </a:lnTo>
                    <a:lnTo>
                      <a:pt x="2658" y="4773"/>
                    </a:lnTo>
                    <a:lnTo>
                      <a:pt x="2773" y="4756"/>
                    </a:lnTo>
                    <a:lnTo>
                      <a:pt x="2887" y="4734"/>
                    </a:lnTo>
                    <a:lnTo>
                      <a:pt x="2999" y="4707"/>
                    </a:lnTo>
                    <a:lnTo>
                      <a:pt x="3110" y="4675"/>
                    </a:lnTo>
                    <a:lnTo>
                      <a:pt x="3219" y="4637"/>
                    </a:lnTo>
                    <a:lnTo>
                      <a:pt x="3325" y="4593"/>
                    </a:lnTo>
                    <a:lnTo>
                      <a:pt x="3429" y="4546"/>
                    </a:lnTo>
                    <a:lnTo>
                      <a:pt x="3530" y="4492"/>
                    </a:lnTo>
                    <a:lnTo>
                      <a:pt x="3629" y="4435"/>
                    </a:lnTo>
                    <a:lnTo>
                      <a:pt x="3725" y="4373"/>
                    </a:lnTo>
                    <a:lnTo>
                      <a:pt x="3819" y="4306"/>
                    </a:lnTo>
                    <a:lnTo>
                      <a:pt x="3908" y="4235"/>
                    </a:lnTo>
                    <a:lnTo>
                      <a:pt x="3995" y="4159"/>
                    </a:lnTo>
                    <a:lnTo>
                      <a:pt x="4078" y="4079"/>
                    </a:lnTo>
                    <a:lnTo>
                      <a:pt x="4157" y="3995"/>
                    </a:lnTo>
                    <a:lnTo>
                      <a:pt x="4232" y="3907"/>
                    </a:lnTo>
                    <a:lnTo>
                      <a:pt x="4303" y="3815"/>
                    </a:lnTo>
                    <a:lnTo>
                      <a:pt x="4370" y="3719"/>
                    </a:lnTo>
                    <a:lnTo>
                      <a:pt x="4432" y="3620"/>
                    </a:lnTo>
                    <a:lnTo>
                      <a:pt x="4490" y="3517"/>
                    </a:lnTo>
                    <a:lnTo>
                      <a:pt x="4543" y="3410"/>
                    </a:lnTo>
                    <a:lnTo>
                      <a:pt x="4590" y="3301"/>
                    </a:lnTo>
                    <a:lnTo>
                      <a:pt x="4633" y="3188"/>
                    </a:lnTo>
                    <a:lnTo>
                      <a:pt x="4670" y="3072"/>
                    </a:lnTo>
                    <a:lnTo>
                      <a:pt x="4701" y="2953"/>
                    </a:lnTo>
                    <a:lnTo>
                      <a:pt x="4728" y="2832"/>
                    </a:lnTo>
                    <a:lnTo>
                      <a:pt x="4747" y="2712"/>
                    </a:lnTo>
                    <a:lnTo>
                      <a:pt x="4760" y="2592"/>
                    </a:lnTo>
                    <a:lnTo>
                      <a:pt x="4767" y="2473"/>
                    </a:lnTo>
                    <a:lnTo>
                      <a:pt x="4768" y="2353"/>
                    </a:lnTo>
                    <a:lnTo>
                      <a:pt x="4763" y="2235"/>
                    </a:lnTo>
                    <a:lnTo>
                      <a:pt x="4752" y="2118"/>
                    </a:lnTo>
                    <a:lnTo>
                      <a:pt x="4737" y="2003"/>
                    </a:lnTo>
                    <a:lnTo>
                      <a:pt x="4715" y="1889"/>
                    </a:lnTo>
                    <a:lnTo>
                      <a:pt x="4688" y="1775"/>
                    </a:lnTo>
                    <a:lnTo>
                      <a:pt x="4655" y="1665"/>
                    </a:lnTo>
                    <a:lnTo>
                      <a:pt x="4617" y="1556"/>
                    </a:lnTo>
                    <a:lnTo>
                      <a:pt x="4575" y="1449"/>
                    </a:lnTo>
                    <a:lnTo>
                      <a:pt x="4527" y="1344"/>
                    </a:lnTo>
                    <a:lnTo>
                      <a:pt x="4474" y="1243"/>
                    </a:lnTo>
                    <a:lnTo>
                      <a:pt x="4416" y="1143"/>
                    </a:lnTo>
                    <a:lnTo>
                      <a:pt x="4354" y="1047"/>
                    </a:lnTo>
                    <a:lnTo>
                      <a:pt x="4288" y="953"/>
                    </a:lnTo>
                    <a:lnTo>
                      <a:pt x="4217" y="863"/>
                    </a:lnTo>
                    <a:lnTo>
                      <a:pt x="4141" y="776"/>
                    </a:lnTo>
                    <a:lnTo>
                      <a:pt x="4063" y="693"/>
                    </a:lnTo>
                    <a:lnTo>
                      <a:pt x="3978" y="613"/>
                    </a:lnTo>
                    <a:lnTo>
                      <a:pt x="3891" y="538"/>
                    </a:lnTo>
                    <a:lnTo>
                      <a:pt x="3800" y="466"/>
                    </a:lnTo>
                    <a:lnTo>
                      <a:pt x="3704" y="400"/>
                    </a:lnTo>
                    <a:lnTo>
                      <a:pt x="3606" y="337"/>
                    </a:lnTo>
                    <a:lnTo>
                      <a:pt x="3502" y="279"/>
                    </a:lnTo>
                    <a:lnTo>
                      <a:pt x="3397" y="226"/>
                    </a:lnTo>
                    <a:lnTo>
                      <a:pt x="3287" y="178"/>
                    </a:lnTo>
                    <a:lnTo>
                      <a:pt x="3175" y="135"/>
                    </a:lnTo>
                    <a:lnTo>
                      <a:pt x="3060" y="98"/>
                    </a:lnTo>
                    <a:lnTo>
                      <a:pt x="2941" y="65"/>
                    </a:lnTo>
                    <a:lnTo>
                      <a:pt x="2820" y="40"/>
                    </a:lnTo>
                    <a:lnTo>
                      <a:pt x="2701" y="21"/>
                    </a:lnTo>
                    <a:lnTo>
                      <a:pt x="2582" y="8"/>
                    </a:lnTo>
                    <a:lnTo>
                      <a:pt x="2462" y="0"/>
                    </a:lnTo>
                    <a:lnTo>
                      <a:pt x="2345" y="0"/>
                    </a:lnTo>
                    <a:lnTo>
                      <a:pt x="2227" y="4"/>
                    </a:lnTo>
                    <a:lnTo>
                      <a:pt x="2111" y="14"/>
                    </a:lnTo>
                    <a:lnTo>
                      <a:pt x="1995" y="31"/>
                    </a:lnTo>
                    <a:lnTo>
                      <a:pt x="1881" y="53"/>
                    </a:lnTo>
                    <a:lnTo>
                      <a:pt x="1769" y="80"/>
                    </a:lnTo>
                    <a:lnTo>
                      <a:pt x="1658" y="112"/>
                    </a:lnTo>
                    <a:lnTo>
                      <a:pt x="1550" y="150"/>
                    </a:lnTo>
                    <a:lnTo>
                      <a:pt x="1444" y="194"/>
                    </a:lnTo>
                    <a:lnTo>
                      <a:pt x="1340" y="241"/>
                    </a:lnTo>
                    <a:lnTo>
                      <a:pt x="1238" y="295"/>
                    </a:lnTo>
                    <a:lnTo>
                      <a:pt x="1139" y="352"/>
                    </a:lnTo>
                    <a:lnTo>
                      <a:pt x="1043" y="414"/>
                    </a:lnTo>
                    <a:lnTo>
                      <a:pt x="949" y="481"/>
                    </a:lnTo>
                    <a:lnTo>
                      <a:pt x="860" y="552"/>
                    </a:lnTo>
                    <a:lnTo>
                      <a:pt x="773" y="628"/>
                    </a:lnTo>
                    <a:lnTo>
                      <a:pt x="691" y="708"/>
                    </a:lnTo>
                    <a:lnTo>
                      <a:pt x="611" y="792"/>
                    </a:lnTo>
                    <a:lnTo>
                      <a:pt x="537" y="880"/>
                    </a:lnTo>
                    <a:lnTo>
                      <a:pt x="466" y="972"/>
                    </a:lnTo>
                    <a:lnTo>
                      <a:pt x="398" y="1068"/>
                    </a:lnTo>
                    <a:lnTo>
                      <a:pt x="336" y="1167"/>
                    </a:lnTo>
                    <a:lnTo>
                      <a:pt x="278" y="1271"/>
                    </a:lnTo>
                    <a:lnTo>
                      <a:pt x="226" y="1377"/>
                    </a:lnTo>
                    <a:lnTo>
                      <a:pt x="177" y="1486"/>
                    </a:lnTo>
                    <a:lnTo>
                      <a:pt x="135" y="1599"/>
                    </a:lnTo>
                    <a:lnTo>
                      <a:pt x="98" y="1715"/>
                    </a:lnTo>
                    <a:lnTo>
                      <a:pt x="67" y="1834"/>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6" name="Freeform 38"/>
              <p:cNvSpPr>
                <a:spLocks noEditPoints="1"/>
              </p:cNvSpPr>
              <p:nvPr/>
            </p:nvSpPr>
            <p:spPr bwMode="auto">
              <a:xfrm>
                <a:off x="79" y="619"/>
                <a:ext cx="709" cy="711"/>
              </a:xfrm>
              <a:custGeom>
                <a:avLst/>
                <a:gdLst/>
                <a:ahLst/>
                <a:cxnLst>
                  <a:cxn ang="0">
                    <a:pos x="2563" y="1"/>
                  </a:cxn>
                  <a:cxn ang="0">
                    <a:pos x="1957" y="57"/>
                  </a:cxn>
                  <a:cxn ang="0">
                    <a:pos x="1394" y="253"/>
                  </a:cxn>
                  <a:cxn ang="0">
                    <a:pos x="895" y="577"/>
                  </a:cxn>
                  <a:cxn ang="0">
                    <a:pos x="483" y="1013"/>
                  </a:cxn>
                  <a:cxn ang="0">
                    <a:pos x="184" y="1548"/>
                  </a:cxn>
                  <a:cxn ang="0">
                    <a:pos x="22" y="2160"/>
                  </a:cxn>
                  <a:cxn ang="0">
                    <a:pos x="15" y="2777"/>
                  </a:cxn>
                  <a:cxn ang="0">
                    <a:pos x="157" y="3363"/>
                  </a:cxn>
                  <a:cxn ang="0">
                    <a:pos x="430" y="3893"/>
                  </a:cxn>
                  <a:cxn ang="0">
                    <a:pos x="821" y="4344"/>
                  </a:cxn>
                  <a:cxn ang="0">
                    <a:pos x="1317" y="4693"/>
                  </a:cxn>
                  <a:cxn ang="0">
                    <a:pos x="1900" y="4914"/>
                  </a:cxn>
                  <a:cxn ang="0">
                    <a:pos x="2520" y="4983"/>
                  </a:cxn>
                  <a:cxn ang="0">
                    <a:pos x="3119" y="4899"/>
                  </a:cxn>
                  <a:cxn ang="0">
                    <a:pos x="3673" y="4675"/>
                  </a:cxn>
                  <a:cxn ang="0">
                    <a:pos x="4156" y="4327"/>
                  </a:cxn>
                  <a:cxn ang="0">
                    <a:pos x="4547" y="3871"/>
                  </a:cxn>
                  <a:cxn ang="0">
                    <a:pos x="4821" y="3318"/>
                  </a:cxn>
                  <a:cxn ang="0">
                    <a:pos x="4953" y="2699"/>
                  </a:cxn>
                  <a:cxn ang="0">
                    <a:pos x="4928" y="2086"/>
                  </a:cxn>
                  <a:cxn ang="0">
                    <a:pos x="4759" y="1509"/>
                  </a:cxn>
                  <a:cxn ang="0">
                    <a:pos x="4460" y="992"/>
                  </a:cxn>
                  <a:cxn ang="0">
                    <a:pos x="4048" y="560"/>
                  </a:cxn>
                  <a:cxn ang="0">
                    <a:pos x="3533" y="235"/>
                  </a:cxn>
                  <a:cxn ang="0">
                    <a:pos x="1946" y="4724"/>
                  </a:cxn>
                  <a:cxn ang="0">
                    <a:pos x="1408" y="4520"/>
                  </a:cxn>
                  <a:cxn ang="0">
                    <a:pos x="951" y="4199"/>
                  </a:cxn>
                  <a:cxn ang="0">
                    <a:pos x="591" y="3784"/>
                  </a:cxn>
                  <a:cxn ang="0">
                    <a:pos x="339" y="3295"/>
                  </a:cxn>
                  <a:cxn ang="0">
                    <a:pos x="208" y="2754"/>
                  </a:cxn>
                  <a:cxn ang="0">
                    <a:pos x="214" y="2186"/>
                  </a:cxn>
                  <a:cxn ang="0">
                    <a:pos x="363" y="1622"/>
                  </a:cxn>
                  <a:cxn ang="0">
                    <a:pos x="639" y="1129"/>
                  </a:cxn>
                  <a:cxn ang="0">
                    <a:pos x="1019" y="727"/>
                  </a:cxn>
                  <a:cxn ang="0">
                    <a:pos x="1479" y="429"/>
                  </a:cxn>
                  <a:cxn ang="0">
                    <a:pos x="1998" y="247"/>
                  </a:cxn>
                  <a:cxn ang="0">
                    <a:pos x="2556" y="196"/>
                  </a:cxn>
                  <a:cxn ang="0">
                    <a:pos x="3128" y="289"/>
                  </a:cxn>
                  <a:cxn ang="0">
                    <a:pos x="3651" y="519"/>
                  </a:cxn>
                  <a:cxn ang="0">
                    <a:pos x="4089" y="861"/>
                  </a:cxn>
                  <a:cxn ang="0">
                    <a:pos x="4429" y="1293"/>
                  </a:cxn>
                  <a:cxn ang="0">
                    <a:pos x="4658" y="1793"/>
                  </a:cxn>
                  <a:cxn ang="0">
                    <a:pos x="4762" y="2340"/>
                  </a:cxn>
                  <a:cxn ang="0">
                    <a:pos x="4727" y="2913"/>
                  </a:cxn>
                  <a:cxn ang="0">
                    <a:pos x="4551" y="3466"/>
                  </a:cxn>
                  <a:cxn ang="0">
                    <a:pos x="4253" y="3942"/>
                  </a:cxn>
                  <a:cxn ang="0">
                    <a:pos x="3856" y="4325"/>
                  </a:cxn>
                  <a:cxn ang="0">
                    <a:pos x="3381" y="4601"/>
                  </a:cxn>
                  <a:cxn ang="0">
                    <a:pos x="2852" y="4757"/>
                  </a:cxn>
                  <a:cxn ang="0">
                    <a:pos x="2290" y="4781"/>
                  </a:cxn>
                </a:cxnLst>
                <a:rect l="0" t="0" r="r" b="b"/>
                <a:pathLst>
                  <a:path w="4961" h="4983">
                    <a:moveTo>
                      <a:pt x="3059" y="69"/>
                    </a:moveTo>
                    <a:lnTo>
                      <a:pt x="2935" y="42"/>
                    </a:lnTo>
                    <a:lnTo>
                      <a:pt x="2810" y="22"/>
                    </a:lnTo>
                    <a:lnTo>
                      <a:pt x="2686" y="9"/>
                    </a:lnTo>
                    <a:lnTo>
                      <a:pt x="2563" y="1"/>
                    </a:lnTo>
                    <a:lnTo>
                      <a:pt x="2439" y="0"/>
                    </a:lnTo>
                    <a:lnTo>
                      <a:pt x="2317" y="5"/>
                    </a:lnTo>
                    <a:lnTo>
                      <a:pt x="2195" y="16"/>
                    </a:lnTo>
                    <a:lnTo>
                      <a:pt x="2076" y="33"/>
                    </a:lnTo>
                    <a:lnTo>
                      <a:pt x="1957" y="57"/>
                    </a:lnTo>
                    <a:lnTo>
                      <a:pt x="1841" y="84"/>
                    </a:lnTo>
                    <a:lnTo>
                      <a:pt x="1726" y="119"/>
                    </a:lnTo>
                    <a:lnTo>
                      <a:pt x="1613" y="158"/>
                    </a:lnTo>
                    <a:lnTo>
                      <a:pt x="1502" y="202"/>
                    </a:lnTo>
                    <a:lnTo>
                      <a:pt x="1394" y="253"/>
                    </a:lnTo>
                    <a:lnTo>
                      <a:pt x="1288" y="308"/>
                    </a:lnTo>
                    <a:lnTo>
                      <a:pt x="1185" y="367"/>
                    </a:lnTo>
                    <a:lnTo>
                      <a:pt x="1085" y="433"/>
                    </a:lnTo>
                    <a:lnTo>
                      <a:pt x="988" y="502"/>
                    </a:lnTo>
                    <a:lnTo>
                      <a:pt x="895" y="577"/>
                    </a:lnTo>
                    <a:lnTo>
                      <a:pt x="805" y="656"/>
                    </a:lnTo>
                    <a:lnTo>
                      <a:pt x="718" y="738"/>
                    </a:lnTo>
                    <a:lnTo>
                      <a:pt x="635" y="826"/>
                    </a:lnTo>
                    <a:lnTo>
                      <a:pt x="557" y="918"/>
                    </a:lnTo>
                    <a:lnTo>
                      <a:pt x="483" y="1013"/>
                    </a:lnTo>
                    <a:lnTo>
                      <a:pt x="413" y="1113"/>
                    </a:lnTo>
                    <a:lnTo>
                      <a:pt x="349" y="1216"/>
                    </a:lnTo>
                    <a:lnTo>
                      <a:pt x="289" y="1323"/>
                    </a:lnTo>
                    <a:lnTo>
                      <a:pt x="234" y="1433"/>
                    </a:lnTo>
                    <a:lnTo>
                      <a:pt x="184" y="1548"/>
                    </a:lnTo>
                    <a:lnTo>
                      <a:pt x="139" y="1665"/>
                    </a:lnTo>
                    <a:lnTo>
                      <a:pt x="100" y="1785"/>
                    </a:lnTo>
                    <a:lnTo>
                      <a:pt x="68" y="1909"/>
                    </a:lnTo>
                    <a:lnTo>
                      <a:pt x="42" y="2035"/>
                    </a:lnTo>
                    <a:lnTo>
                      <a:pt x="22" y="2160"/>
                    </a:lnTo>
                    <a:lnTo>
                      <a:pt x="7" y="2284"/>
                    </a:lnTo>
                    <a:lnTo>
                      <a:pt x="1" y="2409"/>
                    </a:lnTo>
                    <a:lnTo>
                      <a:pt x="0" y="2533"/>
                    </a:lnTo>
                    <a:lnTo>
                      <a:pt x="4" y="2655"/>
                    </a:lnTo>
                    <a:lnTo>
                      <a:pt x="15" y="2777"/>
                    </a:lnTo>
                    <a:lnTo>
                      <a:pt x="33" y="2897"/>
                    </a:lnTo>
                    <a:lnTo>
                      <a:pt x="55" y="3016"/>
                    </a:lnTo>
                    <a:lnTo>
                      <a:pt x="84" y="3134"/>
                    </a:lnTo>
                    <a:lnTo>
                      <a:pt x="117" y="3249"/>
                    </a:lnTo>
                    <a:lnTo>
                      <a:pt x="157" y="3363"/>
                    </a:lnTo>
                    <a:lnTo>
                      <a:pt x="201" y="3474"/>
                    </a:lnTo>
                    <a:lnTo>
                      <a:pt x="251" y="3583"/>
                    </a:lnTo>
                    <a:lnTo>
                      <a:pt x="306" y="3689"/>
                    </a:lnTo>
                    <a:lnTo>
                      <a:pt x="366" y="3793"/>
                    </a:lnTo>
                    <a:lnTo>
                      <a:pt x="430" y="3893"/>
                    </a:lnTo>
                    <a:lnTo>
                      <a:pt x="500" y="3991"/>
                    </a:lnTo>
                    <a:lnTo>
                      <a:pt x="574" y="4084"/>
                    </a:lnTo>
                    <a:lnTo>
                      <a:pt x="652" y="4175"/>
                    </a:lnTo>
                    <a:lnTo>
                      <a:pt x="735" y="4261"/>
                    </a:lnTo>
                    <a:lnTo>
                      <a:pt x="821" y="4344"/>
                    </a:lnTo>
                    <a:lnTo>
                      <a:pt x="913" y="4423"/>
                    </a:lnTo>
                    <a:lnTo>
                      <a:pt x="1008" y="4498"/>
                    </a:lnTo>
                    <a:lnTo>
                      <a:pt x="1107" y="4567"/>
                    </a:lnTo>
                    <a:lnTo>
                      <a:pt x="1211" y="4632"/>
                    </a:lnTo>
                    <a:lnTo>
                      <a:pt x="1317" y="4693"/>
                    </a:lnTo>
                    <a:lnTo>
                      <a:pt x="1427" y="4747"/>
                    </a:lnTo>
                    <a:lnTo>
                      <a:pt x="1540" y="4797"/>
                    </a:lnTo>
                    <a:lnTo>
                      <a:pt x="1658" y="4842"/>
                    </a:lnTo>
                    <a:lnTo>
                      <a:pt x="1777" y="4881"/>
                    </a:lnTo>
                    <a:lnTo>
                      <a:pt x="1900" y="4914"/>
                    </a:lnTo>
                    <a:lnTo>
                      <a:pt x="2026" y="4941"/>
                    </a:lnTo>
                    <a:lnTo>
                      <a:pt x="2150" y="4961"/>
                    </a:lnTo>
                    <a:lnTo>
                      <a:pt x="2274" y="4974"/>
                    </a:lnTo>
                    <a:lnTo>
                      <a:pt x="2398" y="4982"/>
                    </a:lnTo>
                    <a:lnTo>
                      <a:pt x="2520" y="4983"/>
                    </a:lnTo>
                    <a:lnTo>
                      <a:pt x="2644" y="4978"/>
                    </a:lnTo>
                    <a:lnTo>
                      <a:pt x="2764" y="4967"/>
                    </a:lnTo>
                    <a:lnTo>
                      <a:pt x="2884" y="4950"/>
                    </a:lnTo>
                    <a:lnTo>
                      <a:pt x="3003" y="4926"/>
                    </a:lnTo>
                    <a:lnTo>
                      <a:pt x="3119" y="4899"/>
                    </a:lnTo>
                    <a:lnTo>
                      <a:pt x="3235" y="4864"/>
                    </a:lnTo>
                    <a:lnTo>
                      <a:pt x="3348" y="4825"/>
                    </a:lnTo>
                    <a:lnTo>
                      <a:pt x="3459" y="4781"/>
                    </a:lnTo>
                    <a:lnTo>
                      <a:pt x="3566" y="4730"/>
                    </a:lnTo>
                    <a:lnTo>
                      <a:pt x="3673" y="4675"/>
                    </a:lnTo>
                    <a:lnTo>
                      <a:pt x="3776" y="4615"/>
                    </a:lnTo>
                    <a:lnTo>
                      <a:pt x="3876" y="4550"/>
                    </a:lnTo>
                    <a:lnTo>
                      <a:pt x="3972" y="4481"/>
                    </a:lnTo>
                    <a:lnTo>
                      <a:pt x="4066" y="4406"/>
                    </a:lnTo>
                    <a:lnTo>
                      <a:pt x="4156" y="4327"/>
                    </a:lnTo>
                    <a:lnTo>
                      <a:pt x="4243" y="4245"/>
                    </a:lnTo>
                    <a:lnTo>
                      <a:pt x="4325" y="4157"/>
                    </a:lnTo>
                    <a:lnTo>
                      <a:pt x="4404" y="4065"/>
                    </a:lnTo>
                    <a:lnTo>
                      <a:pt x="4477" y="3970"/>
                    </a:lnTo>
                    <a:lnTo>
                      <a:pt x="4547" y="3871"/>
                    </a:lnTo>
                    <a:lnTo>
                      <a:pt x="4612" y="3767"/>
                    </a:lnTo>
                    <a:lnTo>
                      <a:pt x="4672" y="3660"/>
                    </a:lnTo>
                    <a:lnTo>
                      <a:pt x="4726" y="3550"/>
                    </a:lnTo>
                    <a:lnTo>
                      <a:pt x="4776" y="3435"/>
                    </a:lnTo>
                    <a:lnTo>
                      <a:pt x="4821" y="3318"/>
                    </a:lnTo>
                    <a:lnTo>
                      <a:pt x="4859" y="3198"/>
                    </a:lnTo>
                    <a:lnTo>
                      <a:pt x="4893" y="3073"/>
                    </a:lnTo>
                    <a:lnTo>
                      <a:pt x="4919" y="2948"/>
                    </a:lnTo>
                    <a:lnTo>
                      <a:pt x="4939" y="2823"/>
                    </a:lnTo>
                    <a:lnTo>
                      <a:pt x="4953" y="2699"/>
                    </a:lnTo>
                    <a:lnTo>
                      <a:pt x="4960" y="2574"/>
                    </a:lnTo>
                    <a:lnTo>
                      <a:pt x="4961" y="2450"/>
                    </a:lnTo>
                    <a:lnTo>
                      <a:pt x="4956" y="2328"/>
                    </a:lnTo>
                    <a:lnTo>
                      <a:pt x="4945" y="2206"/>
                    </a:lnTo>
                    <a:lnTo>
                      <a:pt x="4928" y="2086"/>
                    </a:lnTo>
                    <a:lnTo>
                      <a:pt x="4905" y="1967"/>
                    </a:lnTo>
                    <a:lnTo>
                      <a:pt x="4877" y="1849"/>
                    </a:lnTo>
                    <a:lnTo>
                      <a:pt x="4843" y="1734"/>
                    </a:lnTo>
                    <a:lnTo>
                      <a:pt x="4804" y="1620"/>
                    </a:lnTo>
                    <a:lnTo>
                      <a:pt x="4759" y="1509"/>
                    </a:lnTo>
                    <a:lnTo>
                      <a:pt x="4710" y="1400"/>
                    </a:lnTo>
                    <a:lnTo>
                      <a:pt x="4654" y="1294"/>
                    </a:lnTo>
                    <a:lnTo>
                      <a:pt x="4594" y="1190"/>
                    </a:lnTo>
                    <a:lnTo>
                      <a:pt x="4530" y="1090"/>
                    </a:lnTo>
                    <a:lnTo>
                      <a:pt x="4460" y="992"/>
                    </a:lnTo>
                    <a:lnTo>
                      <a:pt x="4387" y="899"/>
                    </a:lnTo>
                    <a:lnTo>
                      <a:pt x="4308" y="808"/>
                    </a:lnTo>
                    <a:lnTo>
                      <a:pt x="4225" y="722"/>
                    </a:lnTo>
                    <a:lnTo>
                      <a:pt x="4139" y="639"/>
                    </a:lnTo>
                    <a:lnTo>
                      <a:pt x="4048" y="560"/>
                    </a:lnTo>
                    <a:lnTo>
                      <a:pt x="3952" y="485"/>
                    </a:lnTo>
                    <a:lnTo>
                      <a:pt x="3854" y="416"/>
                    </a:lnTo>
                    <a:lnTo>
                      <a:pt x="3750" y="351"/>
                    </a:lnTo>
                    <a:lnTo>
                      <a:pt x="3644" y="290"/>
                    </a:lnTo>
                    <a:lnTo>
                      <a:pt x="3533" y="235"/>
                    </a:lnTo>
                    <a:lnTo>
                      <a:pt x="3420" y="186"/>
                    </a:lnTo>
                    <a:lnTo>
                      <a:pt x="3303" y="141"/>
                    </a:lnTo>
                    <a:lnTo>
                      <a:pt x="3183" y="102"/>
                    </a:lnTo>
                    <a:lnTo>
                      <a:pt x="3059" y="69"/>
                    </a:lnTo>
                    <a:close/>
                    <a:moveTo>
                      <a:pt x="1946" y="4724"/>
                    </a:moveTo>
                    <a:lnTo>
                      <a:pt x="1833" y="4694"/>
                    </a:lnTo>
                    <a:lnTo>
                      <a:pt x="1722" y="4658"/>
                    </a:lnTo>
                    <a:lnTo>
                      <a:pt x="1614" y="4617"/>
                    </a:lnTo>
                    <a:lnTo>
                      <a:pt x="1509" y="4571"/>
                    </a:lnTo>
                    <a:lnTo>
                      <a:pt x="1408" y="4520"/>
                    </a:lnTo>
                    <a:lnTo>
                      <a:pt x="1309" y="4464"/>
                    </a:lnTo>
                    <a:lnTo>
                      <a:pt x="1215" y="4404"/>
                    </a:lnTo>
                    <a:lnTo>
                      <a:pt x="1123" y="4339"/>
                    </a:lnTo>
                    <a:lnTo>
                      <a:pt x="1035" y="4272"/>
                    </a:lnTo>
                    <a:lnTo>
                      <a:pt x="951" y="4199"/>
                    </a:lnTo>
                    <a:lnTo>
                      <a:pt x="871" y="4122"/>
                    </a:lnTo>
                    <a:lnTo>
                      <a:pt x="795" y="4043"/>
                    </a:lnTo>
                    <a:lnTo>
                      <a:pt x="723" y="3960"/>
                    </a:lnTo>
                    <a:lnTo>
                      <a:pt x="655" y="3873"/>
                    </a:lnTo>
                    <a:lnTo>
                      <a:pt x="591" y="3784"/>
                    </a:lnTo>
                    <a:lnTo>
                      <a:pt x="531" y="3690"/>
                    </a:lnTo>
                    <a:lnTo>
                      <a:pt x="476" y="3595"/>
                    </a:lnTo>
                    <a:lnTo>
                      <a:pt x="425" y="3497"/>
                    </a:lnTo>
                    <a:lnTo>
                      <a:pt x="380" y="3397"/>
                    </a:lnTo>
                    <a:lnTo>
                      <a:pt x="339" y="3295"/>
                    </a:lnTo>
                    <a:lnTo>
                      <a:pt x="302" y="3190"/>
                    </a:lnTo>
                    <a:lnTo>
                      <a:pt x="271" y="3083"/>
                    </a:lnTo>
                    <a:lnTo>
                      <a:pt x="245" y="2975"/>
                    </a:lnTo>
                    <a:lnTo>
                      <a:pt x="225" y="2866"/>
                    </a:lnTo>
                    <a:lnTo>
                      <a:pt x="208" y="2754"/>
                    </a:lnTo>
                    <a:lnTo>
                      <a:pt x="198" y="2643"/>
                    </a:lnTo>
                    <a:lnTo>
                      <a:pt x="194" y="2529"/>
                    </a:lnTo>
                    <a:lnTo>
                      <a:pt x="195" y="2416"/>
                    </a:lnTo>
                    <a:lnTo>
                      <a:pt x="201" y="2301"/>
                    </a:lnTo>
                    <a:lnTo>
                      <a:pt x="214" y="2186"/>
                    </a:lnTo>
                    <a:lnTo>
                      <a:pt x="232" y="2070"/>
                    </a:lnTo>
                    <a:lnTo>
                      <a:pt x="257" y="1955"/>
                    </a:lnTo>
                    <a:lnTo>
                      <a:pt x="287" y="1841"/>
                    </a:lnTo>
                    <a:lnTo>
                      <a:pt x="323" y="1730"/>
                    </a:lnTo>
                    <a:lnTo>
                      <a:pt x="363" y="1622"/>
                    </a:lnTo>
                    <a:lnTo>
                      <a:pt x="410" y="1517"/>
                    </a:lnTo>
                    <a:lnTo>
                      <a:pt x="460" y="1414"/>
                    </a:lnTo>
                    <a:lnTo>
                      <a:pt x="515" y="1316"/>
                    </a:lnTo>
                    <a:lnTo>
                      <a:pt x="575" y="1221"/>
                    </a:lnTo>
                    <a:lnTo>
                      <a:pt x="639" y="1129"/>
                    </a:lnTo>
                    <a:lnTo>
                      <a:pt x="708" y="1041"/>
                    </a:lnTo>
                    <a:lnTo>
                      <a:pt x="780" y="957"/>
                    </a:lnTo>
                    <a:lnTo>
                      <a:pt x="856" y="876"/>
                    </a:lnTo>
                    <a:lnTo>
                      <a:pt x="936" y="799"/>
                    </a:lnTo>
                    <a:lnTo>
                      <a:pt x="1019" y="727"/>
                    </a:lnTo>
                    <a:lnTo>
                      <a:pt x="1105" y="658"/>
                    </a:lnTo>
                    <a:lnTo>
                      <a:pt x="1194" y="595"/>
                    </a:lnTo>
                    <a:lnTo>
                      <a:pt x="1286" y="534"/>
                    </a:lnTo>
                    <a:lnTo>
                      <a:pt x="1381" y="479"/>
                    </a:lnTo>
                    <a:lnTo>
                      <a:pt x="1479" y="429"/>
                    </a:lnTo>
                    <a:lnTo>
                      <a:pt x="1579" y="382"/>
                    </a:lnTo>
                    <a:lnTo>
                      <a:pt x="1681" y="341"/>
                    </a:lnTo>
                    <a:lnTo>
                      <a:pt x="1785" y="305"/>
                    </a:lnTo>
                    <a:lnTo>
                      <a:pt x="1890" y="273"/>
                    </a:lnTo>
                    <a:lnTo>
                      <a:pt x="1998" y="247"/>
                    </a:lnTo>
                    <a:lnTo>
                      <a:pt x="2108" y="226"/>
                    </a:lnTo>
                    <a:lnTo>
                      <a:pt x="2218" y="210"/>
                    </a:lnTo>
                    <a:lnTo>
                      <a:pt x="2330" y="200"/>
                    </a:lnTo>
                    <a:lnTo>
                      <a:pt x="2443" y="195"/>
                    </a:lnTo>
                    <a:lnTo>
                      <a:pt x="2556" y="196"/>
                    </a:lnTo>
                    <a:lnTo>
                      <a:pt x="2670" y="202"/>
                    </a:lnTo>
                    <a:lnTo>
                      <a:pt x="2784" y="216"/>
                    </a:lnTo>
                    <a:lnTo>
                      <a:pt x="2900" y="234"/>
                    </a:lnTo>
                    <a:lnTo>
                      <a:pt x="3014" y="258"/>
                    </a:lnTo>
                    <a:lnTo>
                      <a:pt x="3128" y="289"/>
                    </a:lnTo>
                    <a:lnTo>
                      <a:pt x="3238" y="325"/>
                    </a:lnTo>
                    <a:lnTo>
                      <a:pt x="3347" y="366"/>
                    </a:lnTo>
                    <a:lnTo>
                      <a:pt x="3451" y="412"/>
                    </a:lnTo>
                    <a:lnTo>
                      <a:pt x="3552" y="463"/>
                    </a:lnTo>
                    <a:lnTo>
                      <a:pt x="3651" y="519"/>
                    </a:lnTo>
                    <a:lnTo>
                      <a:pt x="3746" y="579"/>
                    </a:lnTo>
                    <a:lnTo>
                      <a:pt x="3837" y="642"/>
                    </a:lnTo>
                    <a:lnTo>
                      <a:pt x="3925" y="711"/>
                    </a:lnTo>
                    <a:lnTo>
                      <a:pt x="4009" y="784"/>
                    </a:lnTo>
                    <a:lnTo>
                      <a:pt x="4089" y="861"/>
                    </a:lnTo>
                    <a:lnTo>
                      <a:pt x="4165" y="940"/>
                    </a:lnTo>
                    <a:lnTo>
                      <a:pt x="4237" y="1023"/>
                    </a:lnTo>
                    <a:lnTo>
                      <a:pt x="4306" y="1110"/>
                    </a:lnTo>
                    <a:lnTo>
                      <a:pt x="4369" y="1199"/>
                    </a:lnTo>
                    <a:lnTo>
                      <a:pt x="4429" y="1293"/>
                    </a:lnTo>
                    <a:lnTo>
                      <a:pt x="4485" y="1388"/>
                    </a:lnTo>
                    <a:lnTo>
                      <a:pt x="4534" y="1486"/>
                    </a:lnTo>
                    <a:lnTo>
                      <a:pt x="4580" y="1586"/>
                    </a:lnTo>
                    <a:lnTo>
                      <a:pt x="4622" y="1688"/>
                    </a:lnTo>
                    <a:lnTo>
                      <a:pt x="4658" y="1793"/>
                    </a:lnTo>
                    <a:lnTo>
                      <a:pt x="4689" y="1900"/>
                    </a:lnTo>
                    <a:lnTo>
                      <a:pt x="4715" y="2008"/>
                    </a:lnTo>
                    <a:lnTo>
                      <a:pt x="4736" y="2117"/>
                    </a:lnTo>
                    <a:lnTo>
                      <a:pt x="4752" y="2229"/>
                    </a:lnTo>
                    <a:lnTo>
                      <a:pt x="4762" y="2340"/>
                    </a:lnTo>
                    <a:lnTo>
                      <a:pt x="4766" y="2454"/>
                    </a:lnTo>
                    <a:lnTo>
                      <a:pt x="4765" y="2567"/>
                    </a:lnTo>
                    <a:lnTo>
                      <a:pt x="4759" y="2682"/>
                    </a:lnTo>
                    <a:lnTo>
                      <a:pt x="4746" y="2797"/>
                    </a:lnTo>
                    <a:lnTo>
                      <a:pt x="4727" y="2913"/>
                    </a:lnTo>
                    <a:lnTo>
                      <a:pt x="4703" y="3028"/>
                    </a:lnTo>
                    <a:lnTo>
                      <a:pt x="4673" y="3142"/>
                    </a:lnTo>
                    <a:lnTo>
                      <a:pt x="4638" y="3253"/>
                    </a:lnTo>
                    <a:lnTo>
                      <a:pt x="4597" y="3361"/>
                    </a:lnTo>
                    <a:lnTo>
                      <a:pt x="4551" y="3466"/>
                    </a:lnTo>
                    <a:lnTo>
                      <a:pt x="4500" y="3569"/>
                    </a:lnTo>
                    <a:lnTo>
                      <a:pt x="4445" y="3667"/>
                    </a:lnTo>
                    <a:lnTo>
                      <a:pt x="4385" y="3762"/>
                    </a:lnTo>
                    <a:lnTo>
                      <a:pt x="4320" y="3854"/>
                    </a:lnTo>
                    <a:lnTo>
                      <a:pt x="4253" y="3942"/>
                    </a:lnTo>
                    <a:lnTo>
                      <a:pt x="4181" y="4026"/>
                    </a:lnTo>
                    <a:lnTo>
                      <a:pt x="4104" y="4107"/>
                    </a:lnTo>
                    <a:lnTo>
                      <a:pt x="4024" y="4184"/>
                    </a:lnTo>
                    <a:lnTo>
                      <a:pt x="3941" y="4256"/>
                    </a:lnTo>
                    <a:lnTo>
                      <a:pt x="3856" y="4325"/>
                    </a:lnTo>
                    <a:lnTo>
                      <a:pt x="3766" y="4388"/>
                    </a:lnTo>
                    <a:lnTo>
                      <a:pt x="3674" y="4449"/>
                    </a:lnTo>
                    <a:lnTo>
                      <a:pt x="3578" y="4504"/>
                    </a:lnTo>
                    <a:lnTo>
                      <a:pt x="3481" y="4554"/>
                    </a:lnTo>
                    <a:lnTo>
                      <a:pt x="3381" y="4601"/>
                    </a:lnTo>
                    <a:lnTo>
                      <a:pt x="3279" y="4642"/>
                    </a:lnTo>
                    <a:lnTo>
                      <a:pt x="3175" y="4678"/>
                    </a:lnTo>
                    <a:lnTo>
                      <a:pt x="3069" y="4710"/>
                    </a:lnTo>
                    <a:lnTo>
                      <a:pt x="2962" y="4736"/>
                    </a:lnTo>
                    <a:lnTo>
                      <a:pt x="2852" y="4757"/>
                    </a:lnTo>
                    <a:lnTo>
                      <a:pt x="2742" y="4773"/>
                    </a:lnTo>
                    <a:lnTo>
                      <a:pt x="2630" y="4783"/>
                    </a:lnTo>
                    <a:lnTo>
                      <a:pt x="2518" y="4788"/>
                    </a:lnTo>
                    <a:lnTo>
                      <a:pt x="2404" y="4787"/>
                    </a:lnTo>
                    <a:lnTo>
                      <a:pt x="2290" y="4781"/>
                    </a:lnTo>
                    <a:lnTo>
                      <a:pt x="2176" y="4767"/>
                    </a:lnTo>
                    <a:lnTo>
                      <a:pt x="2061" y="4749"/>
                    </a:lnTo>
                    <a:lnTo>
                      <a:pt x="1946" y="4724"/>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5" name="Freeform 37"/>
              <p:cNvSpPr>
                <a:spLocks/>
              </p:cNvSpPr>
              <p:nvPr/>
            </p:nvSpPr>
            <p:spPr bwMode="auto">
              <a:xfrm>
                <a:off x="256" y="727"/>
                <a:ext cx="476" cy="223"/>
              </a:xfrm>
              <a:custGeom>
                <a:avLst/>
                <a:gdLst/>
                <a:ahLst/>
                <a:cxnLst>
                  <a:cxn ang="0">
                    <a:pos x="3333" y="854"/>
                  </a:cxn>
                  <a:cxn ang="0">
                    <a:pos x="2982" y="1557"/>
                  </a:cxn>
                  <a:cxn ang="0">
                    <a:pos x="1967" y="776"/>
                  </a:cxn>
                  <a:cxn ang="0">
                    <a:pos x="841" y="1158"/>
                  </a:cxn>
                  <a:cxn ang="0">
                    <a:pos x="0" y="0"/>
                  </a:cxn>
                  <a:cxn ang="0">
                    <a:pos x="3333" y="854"/>
                  </a:cxn>
                </a:cxnLst>
                <a:rect l="0" t="0" r="r" b="b"/>
                <a:pathLst>
                  <a:path w="3333" h="1557">
                    <a:moveTo>
                      <a:pt x="3333" y="854"/>
                    </a:moveTo>
                    <a:lnTo>
                      <a:pt x="2982" y="1557"/>
                    </a:lnTo>
                    <a:lnTo>
                      <a:pt x="1967" y="776"/>
                    </a:lnTo>
                    <a:lnTo>
                      <a:pt x="841" y="1158"/>
                    </a:lnTo>
                    <a:lnTo>
                      <a:pt x="0" y="0"/>
                    </a:lnTo>
                    <a:lnTo>
                      <a:pt x="3333" y="85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4" name="Freeform 36"/>
              <p:cNvSpPr>
                <a:spLocks noEditPoints="1"/>
              </p:cNvSpPr>
              <p:nvPr/>
            </p:nvSpPr>
            <p:spPr bwMode="auto">
              <a:xfrm>
                <a:off x="222" y="704"/>
                <a:ext cx="531" cy="267"/>
              </a:xfrm>
              <a:custGeom>
                <a:avLst/>
                <a:gdLst/>
                <a:ahLst/>
                <a:cxnLst>
                  <a:cxn ang="0">
                    <a:pos x="1043" y="1435"/>
                  </a:cxn>
                  <a:cxn ang="0">
                    <a:pos x="1088" y="1419"/>
                  </a:cxn>
                  <a:cxn ang="0">
                    <a:pos x="1208" y="1379"/>
                  </a:cxn>
                  <a:cxn ang="0">
                    <a:pos x="1381" y="1320"/>
                  </a:cxn>
                  <a:cxn ang="0">
                    <a:pos x="1581" y="1252"/>
                  </a:cxn>
                  <a:cxn ang="0">
                    <a:pos x="1785" y="1183"/>
                  </a:cxn>
                  <a:cxn ang="0">
                    <a:pos x="1970" y="1121"/>
                  </a:cxn>
                  <a:cxn ang="0">
                    <a:pos x="2112" y="1073"/>
                  </a:cxn>
                  <a:cxn ang="0">
                    <a:pos x="2186" y="1047"/>
                  </a:cxn>
                  <a:cxn ang="0">
                    <a:pos x="2254" y="1100"/>
                  </a:cxn>
                  <a:cxn ang="0">
                    <a:pos x="2385" y="1200"/>
                  </a:cxn>
                  <a:cxn ang="0">
                    <a:pos x="2557" y="1332"/>
                  </a:cxn>
                  <a:cxn ang="0">
                    <a:pos x="2748" y="1479"/>
                  </a:cxn>
                  <a:cxn ang="0">
                    <a:pos x="2935" y="1624"/>
                  </a:cxn>
                  <a:cxn ang="0">
                    <a:pos x="3097" y="1748"/>
                  </a:cxn>
                  <a:cxn ang="0">
                    <a:pos x="3210" y="1835"/>
                  </a:cxn>
                  <a:cxn ang="0">
                    <a:pos x="3253" y="1868"/>
                  </a:cxn>
                  <a:cxn ang="0">
                    <a:pos x="262" y="67"/>
                  </a:cxn>
                  <a:cxn ang="0">
                    <a:pos x="3429" y="1081"/>
                  </a:cxn>
                  <a:cxn ang="0">
                    <a:pos x="3373" y="1193"/>
                  </a:cxn>
                  <a:cxn ang="0">
                    <a:pos x="3306" y="1326"/>
                  </a:cxn>
                  <a:cxn ang="0">
                    <a:pos x="3240" y="1458"/>
                  </a:cxn>
                  <a:cxn ang="0">
                    <a:pos x="3184" y="1570"/>
                  </a:cxn>
                  <a:cxn ang="0">
                    <a:pos x="3099" y="1504"/>
                  </a:cxn>
                  <a:cxn ang="0">
                    <a:pos x="2969" y="1404"/>
                  </a:cxn>
                  <a:cxn ang="0">
                    <a:pos x="2813" y="1283"/>
                  </a:cxn>
                  <a:cxn ang="0">
                    <a:pos x="2645" y="1155"/>
                  </a:cxn>
                  <a:cxn ang="0">
                    <a:pos x="2487" y="1032"/>
                  </a:cxn>
                  <a:cxn ang="0">
                    <a:pos x="2351" y="928"/>
                  </a:cxn>
                  <a:cxn ang="0">
                    <a:pos x="2257" y="856"/>
                  </a:cxn>
                  <a:cxn ang="0">
                    <a:pos x="2223" y="829"/>
                  </a:cxn>
                  <a:cxn ang="0">
                    <a:pos x="2179" y="843"/>
                  </a:cxn>
                  <a:cxn ang="0">
                    <a:pos x="2066" y="881"/>
                  </a:cxn>
                  <a:cxn ang="0">
                    <a:pos x="1903" y="937"/>
                  </a:cxn>
                  <a:cxn ang="0">
                    <a:pos x="1714" y="1002"/>
                  </a:cxn>
                  <a:cxn ang="0">
                    <a:pos x="1517" y="1067"/>
                  </a:cxn>
                  <a:cxn ang="0">
                    <a:pos x="1339" y="1128"/>
                  </a:cxn>
                  <a:cxn ang="0">
                    <a:pos x="1197" y="1176"/>
                  </a:cxn>
                  <a:cxn ang="0">
                    <a:pos x="1115" y="1204"/>
                  </a:cxn>
                  <a:cxn ang="0">
                    <a:pos x="1078" y="1153"/>
                  </a:cxn>
                  <a:cxn ang="0">
                    <a:pos x="1017" y="1069"/>
                  </a:cxn>
                  <a:cxn ang="0">
                    <a:pos x="937" y="960"/>
                  </a:cxn>
                  <a:cxn ang="0">
                    <a:pos x="846" y="834"/>
                  </a:cxn>
                  <a:cxn ang="0">
                    <a:pos x="748" y="699"/>
                  </a:cxn>
                  <a:cxn ang="0">
                    <a:pos x="650" y="564"/>
                  </a:cxn>
                  <a:cxn ang="0">
                    <a:pos x="557" y="436"/>
                  </a:cxn>
                  <a:cxn ang="0">
                    <a:pos x="476" y="323"/>
                  </a:cxn>
                  <a:cxn ang="0">
                    <a:pos x="717" y="386"/>
                  </a:cxn>
                  <a:cxn ang="0">
                    <a:pos x="1089" y="481"/>
                  </a:cxn>
                  <a:cxn ang="0">
                    <a:pos x="1545" y="598"/>
                  </a:cxn>
                  <a:cxn ang="0">
                    <a:pos x="2037" y="724"/>
                  </a:cxn>
                  <a:cxn ang="0">
                    <a:pos x="2519" y="848"/>
                  </a:cxn>
                  <a:cxn ang="0">
                    <a:pos x="2944" y="956"/>
                  </a:cxn>
                  <a:cxn ang="0">
                    <a:pos x="3262" y="1038"/>
                  </a:cxn>
                  <a:cxn ang="0">
                    <a:pos x="3429" y="1081"/>
                  </a:cxn>
                </a:cxnLst>
                <a:rect l="0" t="0" r="r" b="b"/>
                <a:pathLst>
                  <a:path w="3711" h="1868">
                    <a:moveTo>
                      <a:pt x="0" y="0"/>
                    </a:moveTo>
                    <a:lnTo>
                      <a:pt x="1043" y="1435"/>
                    </a:lnTo>
                    <a:lnTo>
                      <a:pt x="1054" y="1431"/>
                    </a:lnTo>
                    <a:lnTo>
                      <a:pt x="1088" y="1419"/>
                    </a:lnTo>
                    <a:lnTo>
                      <a:pt x="1140" y="1401"/>
                    </a:lnTo>
                    <a:lnTo>
                      <a:pt x="1208" y="1379"/>
                    </a:lnTo>
                    <a:lnTo>
                      <a:pt x="1289" y="1351"/>
                    </a:lnTo>
                    <a:lnTo>
                      <a:pt x="1381" y="1320"/>
                    </a:lnTo>
                    <a:lnTo>
                      <a:pt x="1479" y="1287"/>
                    </a:lnTo>
                    <a:lnTo>
                      <a:pt x="1581" y="1252"/>
                    </a:lnTo>
                    <a:lnTo>
                      <a:pt x="1684" y="1218"/>
                    </a:lnTo>
                    <a:lnTo>
                      <a:pt x="1785" y="1183"/>
                    </a:lnTo>
                    <a:lnTo>
                      <a:pt x="1881" y="1151"/>
                    </a:lnTo>
                    <a:lnTo>
                      <a:pt x="1970" y="1121"/>
                    </a:lnTo>
                    <a:lnTo>
                      <a:pt x="2047" y="1094"/>
                    </a:lnTo>
                    <a:lnTo>
                      <a:pt x="2112" y="1073"/>
                    </a:lnTo>
                    <a:lnTo>
                      <a:pt x="2158" y="1056"/>
                    </a:lnTo>
                    <a:lnTo>
                      <a:pt x="2186" y="1047"/>
                    </a:lnTo>
                    <a:lnTo>
                      <a:pt x="2210" y="1066"/>
                    </a:lnTo>
                    <a:lnTo>
                      <a:pt x="2254" y="1100"/>
                    </a:lnTo>
                    <a:lnTo>
                      <a:pt x="2313" y="1144"/>
                    </a:lnTo>
                    <a:lnTo>
                      <a:pt x="2385" y="1200"/>
                    </a:lnTo>
                    <a:lnTo>
                      <a:pt x="2467" y="1263"/>
                    </a:lnTo>
                    <a:lnTo>
                      <a:pt x="2557" y="1332"/>
                    </a:lnTo>
                    <a:lnTo>
                      <a:pt x="2652" y="1405"/>
                    </a:lnTo>
                    <a:lnTo>
                      <a:pt x="2748" y="1479"/>
                    </a:lnTo>
                    <a:lnTo>
                      <a:pt x="2844" y="1553"/>
                    </a:lnTo>
                    <a:lnTo>
                      <a:pt x="2935" y="1624"/>
                    </a:lnTo>
                    <a:lnTo>
                      <a:pt x="3020" y="1690"/>
                    </a:lnTo>
                    <a:lnTo>
                      <a:pt x="3097" y="1748"/>
                    </a:lnTo>
                    <a:lnTo>
                      <a:pt x="3161" y="1797"/>
                    </a:lnTo>
                    <a:lnTo>
                      <a:pt x="3210" y="1835"/>
                    </a:lnTo>
                    <a:lnTo>
                      <a:pt x="3242" y="1859"/>
                    </a:lnTo>
                    <a:lnTo>
                      <a:pt x="3253" y="1868"/>
                    </a:lnTo>
                    <a:lnTo>
                      <a:pt x="3711" y="951"/>
                    </a:lnTo>
                    <a:lnTo>
                      <a:pt x="262" y="67"/>
                    </a:lnTo>
                    <a:lnTo>
                      <a:pt x="0" y="0"/>
                    </a:lnTo>
                    <a:close/>
                    <a:moveTo>
                      <a:pt x="3429" y="1081"/>
                    </a:moveTo>
                    <a:lnTo>
                      <a:pt x="3403" y="1133"/>
                    </a:lnTo>
                    <a:lnTo>
                      <a:pt x="3373" y="1193"/>
                    </a:lnTo>
                    <a:lnTo>
                      <a:pt x="3341" y="1259"/>
                    </a:lnTo>
                    <a:lnTo>
                      <a:pt x="3306" y="1326"/>
                    </a:lnTo>
                    <a:lnTo>
                      <a:pt x="3273" y="1394"/>
                    </a:lnTo>
                    <a:lnTo>
                      <a:pt x="3240" y="1458"/>
                    </a:lnTo>
                    <a:lnTo>
                      <a:pt x="3210" y="1518"/>
                    </a:lnTo>
                    <a:lnTo>
                      <a:pt x="3184" y="1570"/>
                    </a:lnTo>
                    <a:lnTo>
                      <a:pt x="3149" y="1542"/>
                    </a:lnTo>
                    <a:lnTo>
                      <a:pt x="3099" y="1504"/>
                    </a:lnTo>
                    <a:lnTo>
                      <a:pt x="3039" y="1457"/>
                    </a:lnTo>
                    <a:lnTo>
                      <a:pt x="2969" y="1404"/>
                    </a:lnTo>
                    <a:lnTo>
                      <a:pt x="2894" y="1346"/>
                    </a:lnTo>
                    <a:lnTo>
                      <a:pt x="2813" y="1283"/>
                    </a:lnTo>
                    <a:lnTo>
                      <a:pt x="2730" y="1219"/>
                    </a:lnTo>
                    <a:lnTo>
                      <a:pt x="2645" y="1155"/>
                    </a:lnTo>
                    <a:lnTo>
                      <a:pt x="2564" y="1092"/>
                    </a:lnTo>
                    <a:lnTo>
                      <a:pt x="2487" y="1032"/>
                    </a:lnTo>
                    <a:lnTo>
                      <a:pt x="2415" y="977"/>
                    </a:lnTo>
                    <a:lnTo>
                      <a:pt x="2351" y="928"/>
                    </a:lnTo>
                    <a:lnTo>
                      <a:pt x="2298" y="887"/>
                    </a:lnTo>
                    <a:lnTo>
                      <a:pt x="2257" y="856"/>
                    </a:lnTo>
                    <a:lnTo>
                      <a:pt x="2232" y="836"/>
                    </a:lnTo>
                    <a:lnTo>
                      <a:pt x="2223" y="829"/>
                    </a:lnTo>
                    <a:lnTo>
                      <a:pt x="2212" y="832"/>
                    </a:lnTo>
                    <a:lnTo>
                      <a:pt x="2179" y="843"/>
                    </a:lnTo>
                    <a:lnTo>
                      <a:pt x="2131" y="860"/>
                    </a:lnTo>
                    <a:lnTo>
                      <a:pt x="2066" y="881"/>
                    </a:lnTo>
                    <a:lnTo>
                      <a:pt x="1990" y="908"/>
                    </a:lnTo>
                    <a:lnTo>
                      <a:pt x="1903" y="937"/>
                    </a:lnTo>
                    <a:lnTo>
                      <a:pt x="1810" y="968"/>
                    </a:lnTo>
                    <a:lnTo>
                      <a:pt x="1714" y="1002"/>
                    </a:lnTo>
                    <a:lnTo>
                      <a:pt x="1615" y="1035"/>
                    </a:lnTo>
                    <a:lnTo>
                      <a:pt x="1517" y="1067"/>
                    </a:lnTo>
                    <a:lnTo>
                      <a:pt x="1425" y="1100"/>
                    </a:lnTo>
                    <a:lnTo>
                      <a:pt x="1339" y="1128"/>
                    </a:lnTo>
                    <a:lnTo>
                      <a:pt x="1261" y="1154"/>
                    </a:lnTo>
                    <a:lnTo>
                      <a:pt x="1197" y="1176"/>
                    </a:lnTo>
                    <a:lnTo>
                      <a:pt x="1147" y="1193"/>
                    </a:lnTo>
                    <a:lnTo>
                      <a:pt x="1115" y="1204"/>
                    </a:lnTo>
                    <a:lnTo>
                      <a:pt x="1100" y="1183"/>
                    </a:lnTo>
                    <a:lnTo>
                      <a:pt x="1078" y="1153"/>
                    </a:lnTo>
                    <a:lnTo>
                      <a:pt x="1050" y="1115"/>
                    </a:lnTo>
                    <a:lnTo>
                      <a:pt x="1017" y="1069"/>
                    </a:lnTo>
                    <a:lnTo>
                      <a:pt x="979" y="1017"/>
                    </a:lnTo>
                    <a:lnTo>
                      <a:pt x="937" y="960"/>
                    </a:lnTo>
                    <a:lnTo>
                      <a:pt x="893" y="899"/>
                    </a:lnTo>
                    <a:lnTo>
                      <a:pt x="846" y="834"/>
                    </a:lnTo>
                    <a:lnTo>
                      <a:pt x="798" y="768"/>
                    </a:lnTo>
                    <a:lnTo>
                      <a:pt x="748" y="699"/>
                    </a:lnTo>
                    <a:lnTo>
                      <a:pt x="699" y="631"/>
                    </a:lnTo>
                    <a:lnTo>
                      <a:pt x="650" y="564"/>
                    </a:lnTo>
                    <a:lnTo>
                      <a:pt x="602" y="498"/>
                    </a:lnTo>
                    <a:lnTo>
                      <a:pt x="557" y="436"/>
                    </a:lnTo>
                    <a:lnTo>
                      <a:pt x="515" y="377"/>
                    </a:lnTo>
                    <a:lnTo>
                      <a:pt x="476" y="323"/>
                    </a:lnTo>
                    <a:lnTo>
                      <a:pt x="577" y="350"/>
                    </a:lnTo>
                    <a:lnTo>
                      <a:pt x="717" y="386"/>
                    </a:lnTo>
                    <a:lnTo>
                      <a:pt x="890" y="430"/>
                    </a:lnTo>
                    <a:lnTo>
                      <a:pt x="1089" y="481"/>
                    </a:lnTo>
                    <a:lnTo>
                      <a:pt x="1310" y="537"/>
                    </a:lnTo>
                    <a:lnTo>
                      <a:pt x="1545" y="598"/>
                    </a:lnTo>
                    <a:lnTo>
                      <a:pt x="1790" y="661"/>
                    </a:lnTo>
                    <a:lnTo>
                      <a:pt x="2037" y="724"/>
                    </a:lnTo>
                    <a:lnTo>
                      <a:pt x="2283" y="787"/>
                    </a:lnTo>
                    <a:lnTo>
                      <a:pt x="2519" y="848"/>
                    </a:lnTo>
                    <a:lnTo>
                      <a:pt x="2742" y="905"/>
                    </a:lnTo>
                    <a:lnTo>
                      <a:pt x="2944" y="956"/>
                    </a:lnTo>
                    <a:lnTo>
                      <a:pt x="3119" y="1002"/>
                    </a:lnTo>
                    <a:lnTo>
                      <a:pt x="3262" y="1038"/>
                    </a:lnTo>
                    <a:lnTo>
                      <a:pt x="3367" y="1065"/>
                    </a:lnTo>
                    <a:lnTo>
                      <a:pt x="3429" y="108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3" name="Freeform 35"/>
              <p:cNvSpPr>
                <a:spLocks/>
              </p:cNvSpPr>
              <p:nvPr/>
            </p:nvSpPr>
            <p:spPr bwMode="auto">
              <a:xfrm>
                <a:off x="863" y="197"/>
                <a:ext cx="175" cy="374"/>
              </a:xfrm>
              <a:custGeom>
                <a:avLst/>
                <a:gdLst/>
                <a:ahLst/>
                <a:cxnLst>
                  <a:cxn ang="0">
                    <a:pos x="529" y="1"/>
                  </a:cxn>
                  <a:cxn ang="0">
                    <a:pos x="621" y="25"/>
                  </a:cxn>
                  <a:cxn ang="0">
                    <a:pos x="711" y="78"/>
                  </a:cxn>
                  <a:cxn ang="0">
                    <a:pos x="799" y="156"/>
                  </a:cxn>
                  <a:cxn ang="0">
                    <a:pos x="881" y="257"/>
                  </a:cxn>
                  <a:cxn ang="0">
                    <a:pos x="957" y="380"/>
                  </a:cxn>
                  <a:cxn ang="0">
                    <a:pos x="1027" y="522"/>
                  </a:cxn>
                  <a:cxn ang="0">
                    <a:pos x="1088" y="681"/>
                  </a:cxn>
                  <a:cxn ang="0">
                    <a:pos x="1140" y="856"/>
                  </a:cxn>
                  <a:cxn ang="0">
                    <a:pos x="1181" y="1043"/>
                  </a:cxn>
                  <a:cxn ang="0">
                    <a:pos x="1210" y="1242"/>
                  </a:cxn>
                  <a:cxn ang="0">
                    <a:pos x="1226" y="1442"/>
                  </a:cxn>
                  <a:cxn ang="0">
                    <a:pos x="1227" y="1635"/>
                  </a:cxn>
                  <a:cxn ang="0">
                    <a:pos x="1214" y="1817"/>
                  </a:cxn>
                  <a:cxn ang="0">
                    <a:pos x="1190" y="1986"/>
                  </a:cxn>
                  <a:cxn ang="0">
                    <a:pos x="1153" y="2140"/>
                  </a:cxn>
                  <a:cxn ang="0">
                    <a:pos x="1106" y="2277"/>
                  </a:cxn>
                  <a:cxn ang="0">
                    <a:pos x="1048" y="2394"/>
                  </a:cxn>
                  <a:cxn ang="0">
                    <a:pos x="982" y="2489"/>
                  </a:cxn>
                  <a:cxn ang="0">
                    <a:pos x="905" y="2560"/>
                  </a:cxn>
                  <a:cxn ang="0">
                    <a:pos x="821" y="2604"/>
                  </a:cxn>
                  <a:cxn ang="0">
                    <a:pos x="730" y="2620"/>
                  </a:cxn>
                  <a:cxn ang="0">
                    <a:pos x="638" y="2605"/>
                  </a:cxn>
                  <a:cxn ang="0">
                    <a:pos x="547" y="2562"/>
                  </a:cxn>
                  <a:cxn ang="0">
                    <a:pos x="458" y="2493"/>
                  </a:cxn>
                  <a:cxn ang="0">
                    <a:pos x="375" y="2398"/>
                  </a:cxn>
                  <a:cxn ang="0">
                    <a:pos x="296" y="2282"/>
                  </a:cxn>
                  <a:cxn ang="0">
                    <a:pos x="224" y="2146"/>
                  </a:cxn>
                  <a:cxn ang="0">
                    <a:pos x="160" y="1993"/>
                  </a:cxn>
                  <a:cxn ang="0">
                    <a:pos x="104" y="1823"/>
                  </a:cxn>
                  <a:cxn ang="0">
                    <a:pos x="60" y="1639"/>
                  </a:cxn>
                  <a:cxn ang="0">
                    <a:pos x="27" y="1445"/>
                  </a:cxn>
                  <a:cxn ang="0">
                    <a:pos x="6" y="1243"/>
                  </a:cxn>
                  <a:cxn ang="0">
                    <a:pos x="0" y="1048"/>
                  </a:cxn>
                  <a:cxn ang="0">
                    <a:pos x="8" y="862"/>
                  </a:cxn>
                  <a:cxn ang="0">
                    <a:pos x="29" y="689"/>
                  </a:cxn>
                  <a:cxn ang="0">
                    <a:pos x="61" y="529"/>
                  </a:cxn>
                  <a:cxn ang="0">
                    <a:pos x="105" y="386"/>
                  </a:cxn>
                  <a:cxn ang="0">
                    <a:pos x="160" y="263"/>
                  </a:cxn>
                  <a:cxn ang="0">
                    <a:pos x="224" y="159"/>
                  </a:cxn>
                  <a:cxn ang="0">
                    <a:pos x="297" y="80"/>
                  </a:cxn>
                  <a:cxn ang="0">
                    <a:pos x="378" y="27"/>
                  </a:cxn>
                  <a:cxn ang="0">
                    <a:pos x="468" y="1"/>
                  </a:cxn>
                </a:cxnLst>
                <a:rect l="0" t="0" r="r" b="b"/>
                <a:pathLst>
                  <a:path w="1228" h="2620">
                    <a:moveTo>
                      <a:pt x="468" y="1"/>
                    </a:moveTo>
                    <a:lnTo>
                      <a:pt x="499" y="0"/>
                    </a:lnTo>
                    <a:lnTo>
                      <a:pt x="529" y="1"/>
                    </a:lnTo>
                    <a:lnTo>
                      <a:pt x="560" y="6"/>
                    </a:lnTo>
                    <a:lnTo>
                      <a:pt x="591" y="14"/>
                    </a:lnTo>
                    <a:lnTo>
                      <a:pt x="621" y="25"/>
                    </a:lnTo>
                    <a:lnTo>
                      <a:pt x="652" y="40"/>
                    </a:lnTo>
                    <a:lnTo>
                      <a:pt x="682" y="58"/>
                    </a:lnTo>
                    <a:lnTo>
                      <a:pt x="711" y="78"/>
                    </a:lnTo>
                    <a:lnTo>
                      <a:pt x="741" y="101"/>
                    </a:lnTo>
                    <a:lnTo>
                      <a:pt x="770" y="127"/>
                    </a:lnTo>
                    <a:lnTo>
                      <a:pt x="799" y="156"/>
                    </a:lnTo>
                    <a:lnTo>
                      <a:pt x="826" y="187"/>
                    </a:lnTo>
                    <a:lnTo>
                      <a:pt x="854" y="221"/>
                    </a:lnTo>
                    <a:lnTo>
                      <a:pt x="881" y="257"/>
                    </a:lnTo>
                    <a:lnTo>
                      <a:pt x="906" y="296"/>
                    </a:lnTo>
                    <a:lnTo>
                      <a:pt x="933" y="337"/>
                    </a:lnTo>
                    <a:lnTo>
                      <a:pt x="957" y="380"/>
                    </a:lnTo>
                    <a:lnTo>
                      <a:pt x="982" y="425"/>
                    </a:lnTo>
                    <a:lnTo>
                      <a:pt x="1004" y="473"/>
                    </a:lnTo>
                    <a:lnTo>
                      <a:pt x="1027" y="522"/>
                    </a:lnTo>
                    <a:lnTo>
                      <a:pt x="1048" y="573"/>
                    </a:lnTo>
                    <a:lnTo>
                      <a:pt x="1068" y="627"/>
                    </a:lnTo>
                    <a:lnTo>
                      <a:pt x="1088" y="681"/>
                    </a:lnTo>
                    <a:lnTo>
                      <a:pt x="1107" y="738"/>
                    </a:lnTo>
                    <a:lnTo>
                      <a:pt x="1124" y="796"/>
                    </a:lnTo>
                    <a:lnTo>
                      <a:pt x="1140" y="856"/>
                    </a:lnTo>
                    <a:lnTo>
                      <a:pt x="1155" y="918"/>
                    </a:lnTo>
                    <a:lnTo>
                      <a:pt x="1169" y="980"/>
                    </a:lnTo>
                    <a:lnTo>
                      <a:pt x="1181" y="1043"/>
                    </a:lnTo>
                    <a:lnTo>
                      <a:pt x="1192" y="1109"/>
                    </a:lnTo>
                    <a:lnTo>
                      <a:pt x="1202" y="1175"/>
                    </a:lnTo>
                    <a:lnTo>
                      <a:pt x="1210" y="1242"/>
                    </a:lnTo>
                    <a:lnTo>
                      <a:pt x="1217" y="1310"/>
                    </a:lnTo>
                    <a:lnTo>
                      <a:pt x="1222" y="1377"/>
                    </a:lnTo>
                    <a:lnTo>
                      <a:pt x="1226" y="1442"/>
                    </a:lnTo>
                    <a:lnTo>
                      <a:pt x="1228" y="1507"/>
                    </a:lnTo>
                    <a:lnTo>
                      <a:pt x="1228" y="1571"/>
                    </a:lnTo>
                    <a:lnTo>
                      <a:pt x="1227" y="1635"/>
                    </a:lnTo>
                    <a:lnTo>
                      <a:pt x="1224" y="1696"/>
                    </a:lnTo>
                    <a:lnTo>
                      <a:pt x="1220" y="1756"/>
                    </a:lnTo>
                    <a:lnTo>
                      <a:pt x="1214" y="1817"/>
                    </a:lnTo>
                    <a:lnTo>
                      <a:pt x="1208" y="1874"/>
                    </a:lnTo>
                    <a:lnTo>
                      <a:pt x="1200" y="1930"/>
                    </a:lnTo>
                    <a:lnTo>
                      <a:pt x="1190" y="1986"/>
                    </a:lnTo>
                    <a:lnTo>
                      <a:pt x="1179" y="2038"/>
                    </a:lnTo>
                    <a:lnTo>
                      <a:pt x="1167" y="2089"/>
                    </a:lnTo>
                    <a:lnTo>
                      <a:pt x="1153" y="2140"/>
                    </a:lnTo>
                    <a:lnTo>
                      <a:pt x="1139" y="2187"/>
                    </a:lnTo>
                    <a:lnTo>
                      <a:pt x="1124" y="2233"/>
                    </a:lnTo>
                    <a:lnTo>
                      <a:pt x="1106" y="2277"/>
                    </a:lnTo>
                    <a:lnTo>
                      <a:pt x="1088" y="2318"/>
                    </a:lnTo>
                    <a:lnTo>
                      <a:pt x="1069" y="2357"/>
                    </a:lnTo>
                    <a:lnTo>
                      <a:pt x="1048" y="2394"/>
                    </a:lnTo>
                    <a:lnTo>
                      <a:pt x="1027" y="2428"/>
                    </a:lnTo>
                    <a:lnTo>
                      <a:pt x="1005" y="2460"/>
                    </a:lnTo>
                    <a:lnTo>
                      <a:pt x="982" y="2489"/>
                    </a:lnTo>
                    <a:lnTo>
                      <a:pt x="957" y="2516"/>
                    </a:lnTo>
                    <a:lnTo>
                      <a:pt x="932" y="2539"/>
                    </a:lnTo>
                    <a:lnTo>
                      <a:pt x="905" y="2560"/>
                    </a:lnTo>
                    <a:lnTo>
                      <a:pt x="877" y="2577"/>
                    </a:lnTo>
                    <a:lnTo>
                      <a:pt x="850" y="2593"/>
                    </a:lnTo>
                    <a:lnTo>
                      <a:pt x="821" y="2604"/>
                    </a:lnTo>
                    <a:lnTo>
                      <a:pt x="791" y="2613"/>
                    </a:lnTo>
                    <a:lnTo>
                      <a:pt x="761" y="2617"/>
                    </a:lnTo>
                    <a:lnTo>
                      <a:pt x="730" y="2620"/>
                    </a:lnTo>
                    <a:lnTo>
                      <a:pt x="699" y="2619"/>
                    </a:lnTo>
                    <a:lnTo>
                      <a:pt x="668" y="2613"/>
                    </a:lnTo>
                    <a:lnTo>
                      <a:pt x="638" y="2605"/>
                    </a:lnTo>
                    <a:lnTo>
                      <a:pt x="607" y="2594"/>
                    </a:lnTo>
                    <a:lnTo>
                      <a:pt x="577" y="2580"/>
                    </a:lnTo>
                    <a:lnTo>
                      <a:pt x="547" y="2562"/>
                    </a:lnTo>
                    <a:lnTo>
                      <a:pt x="517" y="2542"/>
                    </a:lnTo>
                    <a:lnTo>
                      <a:pt x="488" y="2518"/>
                    </a:lnTo>
                    <a:lnTo>
                      <a:pt x="458" y="2493"/>
                    </a:lnTo>
                    <a:lnTo>
                      <a:pt x="430" y="2464"/>
                    </a:lnTo>
                    <a:lnTo>
                      <a:pt x="403" y="2433"/>
                    </a:lnTo>
                    <a:lnTo>
                      <a:pt x="375" y="2398"/>
                    </a:lnTo>
                    <a:lnTo>
                      <a:pt x="348" y="2362"/>
                    </a:lnTo>
                    <a:lnTo>
                      <a:pt x="322" y="2323"/>
                    </a:lnTo>
                    <a:lnTo>
                      <a:pt x="296" y="2282"/>
                    </a:lnTo>
                    <a:lnTo>
                      <a:pt x="272" y="2239"/>
                    </a:lnTo>
                    <a:lnTo>
                      <a:pt x="247" y="2194"/>
                    </a:lnTo>
                    <a:lnTo>
                      <a:pt x="224" y="2146"/>
                    </a:lnTo>
                    <a:lnTo>
                      <a:pt x="202" y="2097"/>
                    </a:lnTo>
                    <a:lnTo>
                      <a:pt x="180" y="2046"/>
                    </a:lnTo>
                    <a:lnTo>
                      <a:pt x="160" y="1993"/>
                    </a:lnTo>
                    <a:lnTo>
                      <a:pt x="140" y="1938"/>
                    </a:lnTo>
                    <a:lnTo>
                      <a:pt x="122" y="1881"/>
                    </a:lnTo>
                    <a:lnTo>
                      <a:pt x="104" y="1823"/>
                    </a:lnTo>
                    <a:lnTo>
                      <a:pt x="89" y="1763"/>
                    </a:lnTo>
                    <a:lnTo>
                      <a:pt x="73" y="1702"/>
                    </a:lnTo>
                    <a:lnTo>
                      <a:pt x="60" y="1639"/>
                    </a:lnTo>
                    <a:lnTo>
                      <a:pt x="47" y="1576"/>
                    </a:lnTo>
                    <a:lnTo>
                      <a:pt x="36" y="1510"/>
                    </a:lnTo>
                    <a:lnTo>
                      <a:pt x="27" y="1445"/>
                    </a:lnTo>
                    <a:lnTo>
                      <a:pt x="18" y="1377"/>
                    </a:lnTo>
                    <a:lnTo>
                      <a:pt x="11" y="1310"/>
                    </a:lnTo>
                    <a:lnTo>
                      <a:pt x="6" y="1243"/>
                    </a:lnTo>
                    <a:lnTo>
                      <a:pt x="2" y="1177"/>
                    </a:lnTo>
                    <a:lnTo>
                      <a:pt x="0" y="1111"/>
                    </a:lnTo>
                    <a:lnTo>
                      <a:pt x="0" y="1048"/>
                    </a:lnTo>
                    <a:lnTo>
                      <a:pt x="1" y="984"/>
                    </a:lnTo>
                    <a:lnTo>
                      <a:pt x="3" y="923"/>
                    </a:lnTo>
                    <a:lnTo>
                      <a:pt x="8" y="862"/>
                    </a:lnTo>
                    <a:lnTo>
                      <a:pt x="13" y="803"/>
                    </a:lnTo>
                    <a:lnTo>
                      <a:pt x="20" y="745"/>
                    </a:lnTo>
                    <a:lnTo>
                      <a:pt x="29" y="689"/>
                    </a:lnTo>
                    <a:lnTo>
                      <a:pt x="38" y="634"/>
                    </a:lnTo>
                    <a:lnTo>
                      <a:pt x="49" y="581"/>
                    </a:lnTo>
                    <a:lnTo>
                      <a:pt x="61" y="529"/>
                    </a:lnTo>
                    <a:lnTo>
                      <a:pt x="74" y="480"/>
                    </a:lnTo>
                    <a:lnTo>
                      <a:pt x="89" y="432"/>
                    </a:lnTo>
                    <a:lnTo>
                      <a:pt x="105" y="386"/>
                    </a:lnTo>
                    <a:lnTo>
                      <a:pt x="122" y="343"/>
                    </a:lnTo>
                    <a:lnTo>
                      <a:pt x="140" y="302"/>
                    </a:lnTo>
                    <a:lnTo>
                      <a:pt x="160" y="263"/>
                    </a:lnTo>
                    <a:lnTo>
                      <a:pt x="180" y="226"/>
                    </a:lnTo>
                    <a:lnTo>
                      <a:pt x="201" y="191"/>
                    </a:lnTo>
                    <a:lnTo>
                      <a:pt x="224" y="159"/>
                    </a:lnTo>
                    <a:lnTo>
                      <a:pt x="247" y="130"/>
                    </a:lnTo>
                    <a:lnTo>
                      <a:pt x="272" y="103"/>
                    </a:lnTo>
                    <a:lnTo>
                      <a:pt x="297" y="80"/>
                    </a:lnTo>
                    <a:lnTo>
                      <a:pt x="323" y="59"/>
                    </a:lnTo>
                    <a:lnTo>
                      <a:pt x="351" y="41"/>
                    </a:lnTo>
                    <a:lnTo>
                      <a:pt x="378" y="27"/>
                    </a:lnTo>
                    <a:lnTo>
                      <a:pt x="407" y="14"/>
                    </a:lnTo>
                    <a:lnTo>
                      <a:pt x="437" y="6"/>
                    </a:lnTo>
                    <a:lnTo>
                      <a:pt x="468" y="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2" name="Freeform 34"/>
              <p:cNvSpPr>
                <a:spLocks noEditPoints="1"/>
              </p:cNvSpPr>
              <p:nvPr/>
            </p:nvSpPr>
            <p:spPr bwMode="auto">
              <a:xfrm>
                <a:off x="849" y="183"/>
                <a:ext cx="203" cy="402"/>
              </a:xfrm>
              <a:custGeom>
                <a:avLst/>
                <a:gdLst/>
                <a:ahLst/>
                <a:cxnLst>
                  <a:cxn ang="0">
                    <a:pos x="453" y="29"/>
                  </a:cxn>
                  <a:cxn ang="0">
                    <a:pos x="340" y="98"/>
                  </a:cxn>
                  <a:cxn ang="0">
                    <a:pos x="239" y="206"/>
                  </a:cxn>
                  <a:cxn ang="0">
                    <a:pos x="154" y="352"/>
                  </a:cxn>
                  <a:cxn ang="0">
                    <a:pos x="86" y="528"/>
                  </a:cxn>
                  <a:cxn ang="0">
                    <a:pos x="30" y="771"/>
                  </a:cxn>
                  <a:cxn ang="0">
                    <a:pos x="2" y="1086"/>
                  </a:cxn>
                  <a:cxn ang="0">
                    <a:pos x="14" y="1427"/>
                  </a:cxn>
                  <a:cxn ang="0">
                    <a:pos x="58" y="1734"/>
                  </a:cxn>
                  <a:cxn ang="0">
                    <a:pos x="128" y="2011"/>
                  </a:cxn>
                  <a:cxn ang="0">
                    <a:pos x="221" y="2259"/>
                  </a:cxn>
                  <a:cxn ang="0">
                    <a:pos x="334" y="2470"/>
                  </a:cxn>
                  <a:cxn ang="0">
                    <a:pos x="466" y="2637"/>
                  </a:cxn>
                  <a:cxn ang="0">
                    <a:pos x="597" y="2746"/>
                  </a:cxn>
                  <a:cxn ang="0">
                    <a:pos x="722" y="2801"/>
                  </a:cxn>
                  <a:cxn ang="0">
                    <a:pos x="849" y="2815"/>
                  </a:cxn>
                  <a:cxn ang="0">
                    <a:pos x="1040" y="2750"/>
                  </a:cxn>
                  <a:cxn ang="0">
                    <a:pos x="1208" y="2572"/>
                  </a:cxn>
                  <a:cxn ang="0">
                    <a:pos x="1334" y="2299"/>
                  </a:cxn>
                  <a:cxn ang="0">
                    <a:pos x="1407" y="1951"/>
                  </a:cxn>
                  <a:cxn ang="0">
                    <a:pos x="1421" y="1547"/>
                  </a:cxn>
                  <a:cxn ang="0">
                    <a:pos x="1385" y="1179"/>
                  </a:cxn>
                  <a:cxn ang="0">
                    <a:pos x="1322" y="893"/>
                  </a:cxn>
                  <a:cxn ang="0">
                    <a:pos x="1237" y="635"/>
                  </a:cxn>
                  <a:cxn ang="0">
                    <a:pos x="1129" y="411"/>
                  </a:cxn>
                  <a:cxn ang="0">
                    <a:pos x="1004" y="228"/>
                  </a:cxn>
                  <a:cxn ang="0">
                    <a:pos x="868" y="98"/>
                  </a:cxn>
                  <a:cxn ang="0">
                    <a:pos x="745" y="29"/>
                  </a:cxn>
                  <a:cxn ang="0">
                    <a:pos x="618" y="1"/>
                  </a:cxn>
                  <a:cxn ang="0">
                    <a:pos x="618" y="2514"/>
                  </a:cxn>
                  <a:cxn ang="0">
                    <a:pos x="505" y="2376"/>
                  </a:cxn>
                  <a:cxn ang="0">
                    <a:pos x="404" y="2193"/>
                  </a:cxn>
                  <a:cxn ang="0">
                    <a:pos x="321" y="1976"/>
                  </a:cxn>
                  <a:cxn ang="0">
                    <a:pos x="256" y="1730"/>
                  </a:cxn>
                  <a:cxn ang="0">
                    <a:pos x="212" y="1465"/>
                  </a:cxn>
                  <a:cxn ang="0">
                    <a:pos x="196" y="1195"/>
                  </a:cxn>
                  <a:cxn ang="0">
                    <a:pos x="205" y="941"/>
                  </a:cxn>
                  <a:cxn ang="0">
                    <a:pos x="239" y="710"/>
                  </a:cxn>
                  <a:cxn ang="0">
                    <a:pos x="297" y="510"/>
                  </a:cxn>
                  <a:cxn ang="0">
                    <a:pos x="376" y="350"/>
                  </a:cxn>
                  <a:cxn ang="0">
                    <a:pos x="468" y="244"/>
                  </a:cxn>
                  <a:cxn ang="0">
                    <a:pos x="533" y="207"/>
                  </a:cxn>
                  <a:cxn ang="0">
                    <a:pos x="599" y="195"/>
                  </a:cxn>
                  <a:cxn ang="0">
                    <a:pos x="669" y="208"/>
                  </a:cxn>
                  <a:cxn ang="0">
                    <a:pos x="766" y="266"/>
                  </a:cxn>
                  <a:cxn ang="0">
                    <a:pos x="883" y="389"/>
                  </a:cxn>
                  <a:cxn ang="0">
                    <a:pos x="988" y="557"/>
                  </a:cxn>
                  <a:cxn ang="0">
                    <a:pos x="1077" y="764"/>
                  </a:cxn>
                  <a:cxn ang="0">
                    <a:pos x="1149" y="1001"/>
                  </a:cxn>
                  <a:cxn ang="0">
                    <a:pos x="1200" y="1261"/>
                  </a:cxn>
                  <a:cxn ang="0">
                    <a:pos x="1229" y="1609"/>
                  </a:cxn>
                  <a:cxn ang="0">
                    <a:pos x="1210" y="1956"/>
                  </a:cxn>
                  <a:cxn ang="0">
                    <a:pos x="1148" y="2243"/>
                  </a:cxn>
                  <a:cxn ang="0">
                    <a:pos x="1053" y="2457"/>
                  </a:cxn>
                  <a:cxn ang="0">
                    <a:pos x="934" y="2586"/>
                  </a:cxn>
                  <a:cxn ang="0">
                    <a:pos x="824" y="2621"/>
                  </a:cxn>
                  <a:cxn ang="0">
                    <a:pos x="756" y="2606"/>
                  </a:cxn>
                  <a:cxn ang="0">
                    <a:pos x="658" y="2549"/>
                  </a:cxn>
                </a:cxnLst>
                <a:rect l="0" t="0" r="r" b="b"/>
                <a:pathLst>
                  <a:path w="1423" h="2816">
                    <a:moveTo>
                      <a:pt x="555" y="2"/>
                    </a:moveTo>
                    <a:lnTo>
                      <a:pt x="534" y="5"/>
                    </a:lnTo>
                    <a:lnTo>
                      <a:pt x="514" y="9"/>
                    </a:lnTo>
                    <a:lnTo>
                      <a:pt x="493" y="14"/>
                    </a:lnTo>
                    <a:lnTo>
                      <a:pt x="473" y="21"/>
                    </a:lnTo>
                    <a:lnTo>
                      <a:pt x="453" y="29"/>
                    </a:lnTo>
                    <a:lnTo>
                      <a:pt x="433" y="38"/>
                    </a:lnTo>
                    <a:lnTo>
                      <a:pt x="414" y="47"/>
                    </a:lnTo>
                    <a:lnTo>
                      <a:pt x="395" y="58"/>
                    </a:lnTo>
                    <a:lnTo>
                      <a:pt x="376" y="70"/>
                    </a:lnTo>
                    <a:lnTo>
                      <a:pt x="358" y="83"/>
                    </a:lnTo>
                    <a:lnTo>
                      <a:pt x="340" y="98"/>
                    </a:lnTo>
                    <a:lnTo>
                      <a:pt x="322" y="112"/>
                    </a:lnTo>
                    <a:lnTo>
                      <a:pt x="304" y="129"/>
                    </a:lnTo>
                    <a:lnTo>
                      <a:pt x="288" y="147"/>
                    </a:lnTo>
                    <a:lnTo>
                      <a:pt x="271" y="165"/>
                    </a:lnTo>
                    <a:lnTo>
                      <a:pt x="256" y="185"/>
                    </a:lnTo>
                    <a:lnTo>
                      <a:pt x="239" y="206"/>
                    </a:lnTo>
                    <a:lnTo>
                      <a:pt x="223" y="227"/>
                    </a:lnTo>
                    <a:lnTo>
                      <a:pt x="209" y="250"/>
                    </a:lnTo>
                    <a:lnTo>
                      <a:pt x="193" y="274"/>
                    </a:lnTo>
                    <a:lnTo>
                      <a:pt x="180" y="299"/>
                    </a:lnTo>
                    <a:lnTo>
                      <a:pt x="166" y="325"/>
                    </a:lnTo>
                    <a:lnTo>
                      <a:pt x="154" y="352"/>
                    </a:lnTo>
                    <a:lnTo>
                      <a:pt x="140" y="378"/>
                    </a:lnTo>
                    <a:lnTo>
                      <a:pt x="128" y="407"/>
                    </a:lnTo>
                    <a:lnTo>
                      <a:pt x="117" y="436"/>
                    </a:lnTo>
                    <a:lnTo>
                      <a:pt x="106" y="466"/>
                    </a:lnTo>
                    <a:lnTo>
                      <a:pt x="96" y="497"/>
                    </a:lnTo>
                    <a:lnTo>
                      <a:pt x="86" y="528"/>
                    </a:lnTo>
                    <a:lnTo>
                      <a:pt x="76" y="560"/>
                    </a:lnTo>
                    <a:lnTo>
                      <a:pt x="67" y="592"/>
                    </a:lnTo>
                    <a:lnTo>
                      <a:pt x="59" y="626"/>
                    </a:lnTo>
                    <a:lnTo>
                      <a:pt x="48" y="674"/>
                    </a:lnTo>
                    <a:lnTo>
                      <a:pt x="38" y="722"/>
                    </a:lnTo>
                    <a:lnTo>
                      <a:pt x="30" y="771"/>
                    </a:lnTo>
                    <a:lnTo>
                      <a:pt x="23" y="821"/>
                    </a:lnTo>
                    <a:lnTo>
                      <a:pt x="16" y="872"/>
                    </a:lnTo>
                    <a:lnTo>
                      <a:pt x="12" y="924"/>
                    </a:lnTo>
                    <a:lnTo>
                      <a:pt x="7" y="977"/>
                    </a:lnTo>
                    <a:lnTo>
                      <a:pt x="4" y="1031"/>
                    </a:lnTo>
                    <a:lnTo>
                      <a:pt x="2" y="1086"/>
                    </a:lnTo>
                    <a:lnTo>
                      <a:pt x="0" y="1141"/>
                    </a:lnTo>
                    <a:lnTo>
                      <a:pt x="0" y="1197"/>
                    </a:lnTo>
                    <a:lnTo>
                      <a:pt x="3" y="1254"/>
                    </a:lnTo>
                    <a:lnTo>
                      <a:pt x="5" y="1311"/>
                    </a:lnTo>
                    <a:lnTo>
                      <a:pt x="8" y="1369"/>
                    </a:lnTo>
                    <a:lnTo>
                      <a:pt x="14" y="1427"/>
                    </a:lnTo>
                    <a:lnTo>
                      <a:pt x="19" y="1486"/>
                    </a:lnTo>
                    <a:lnTo>
                      <a:pt x="26" y="1537"/>
                    </a:lnTo>
                    <a:lnTo>
                      <a:pt x="33" y="1587"/>
                    </a:lnTo>
                    <a:lnTo>
                      <a:pt x="40" y="1636"/>
                    </a:lnTo>
                    <a:lnTo>
                      <a:pt x="48" y="1685"/>
                    </a:lnTo>
                    <a:lnTo>
                      <a:pt x="58" y="1734"/>
                    </a:lnTo>
                    <a:lnTo>
                      <a:pt x="67" y="1782"/>
                    </a:lnTo>
                    <a:lnTo>
                      <a:pt x="78" y="1830"/>
                    </a:lnTo>
                    <a:lnTo>
                      <a:pt x="89" y="1876"/>
                    </a:lnTo>
                    <a:lnTo>
                      <a:pt x="101" y="1922"/>
                    </a:lnTo>
                    <a:lnTo>
                      <a:pt x="115" y="1967"/>
                    </a:lnTo>
                    <a:lnTo>
                      <a:pt x="128" y="2011"/>
                    </a:lnTo>
                    <a:lnTo>
                      <a:pt x="141" y="2055"/>
                    </a:lnTo>
                    <a:lnTo>
                      <a:pt x="157" y="2097"/>
                    </a:lnTo>
                    <a:lnTo>
                      <a:pt x="171" y="2140"/>
                    </a:lnTo>
                    <a:lnTo>
                      <a:pt x="188" y="2181"/>
                    </a:lnTo>
                    <a:lnTo>
                      <a:pt x="205" y="2220"/>
                    </a:lnTo>
                    <a:lnTo>
                      <a:pt x="221" y="2259"/>
                    </a:lnTo>
                    <a:lnTo>
                      <a:pt x="239" y="2297"/>
                    </a:lnTo>
                    <a:lnTo>
                      <a:pt x="257" y="2333"/>
                    </a:lnTo>
                    <a:lnTo>
                      <a:pt x="276" y="2370"/>
                    </a:lnTo>
                    <a:lnTo>
                      <a:pt x="294" y="2405"/>
                    </a:lnTo>
                    <a:lnTo>
                      <a:pt x="314" y="2438"/>
                    </a:lnTo>
                    <a:lnTo>
                      <a:pt x="334" y="2470"/>
                    </a:lnTo>
                    <a:lnTo>
                      <a:pt x="355" y="2502"/>
                    </a:lnTo>
                    <a:lnTo>
                      <a:pt x="376" y="2532"/>
                    </a:lnTo>
                    <a:lnTo>
                      <a:pt x="399" y="2559"/>
                    </a:lnTo>
                    <a:lnTo>
                      <a:pt x="421" y="2587"/>
                    </a:lnTo>
                    <a:lnTo>
                      <a:pt x="443" y="2613"/>
                    </a:lnTo>
                    <a:lnTo>
                      <a:pt x="466" y="2637"/>
                    </a:lnTo>
                    <a:lnTo>
                      <a:pt x="490" y="2661"/>
                    </a:lnTo>
                    <a:lnTo>
                      <a:pt x="513" y="2682"/>
                    </a:lnTo>
                    <a:lnTo>
                      <a:pt x="537" y="2702"/>
                    </a:lnTo>
                    <a:lnTo>
                      <a:pt x="557" y="2718"/>
                    </a:lnTo>
                    <a:lnTo>
                      <a:pt x="577" y="2732"/>
                    </a:lnTo>
                    <a:lnTo>
                      <a:pt x="597" y="2746"/>
                    </a:lnTo>
                    <a:lnTo>
                      <a:pt x="618" y="2758"/>
                    </a:lnTo>
                    <a:lnTo>
                      <a:pt x="638" y="2768"/>
                    </a:lnTo>
                    <a:lnTo>
                      <a:pt x="659" y="2778"/>
                    </a:lnTo>
                    <a:lnTo>
                      <a:pt x="680" y="2787"/>
                    </a:lnTo>
                    <a:lnTo>
                      <a:pt x="701" y="2795"/>
                    </a:lnTo>
                    <a:lnTo>
                      <a:pt x="722" y="2801"/>
                    </a:lnTo>
                    <a:lnTo>
                      <a:pt x="744" y="2806"/>
                    </a:lnTo>
                    <a:lnTo>
                      <a:pt x="765" y="2810"/>
                    </a:lnTo>
                    <a:lnTo>
                      <a:pt x="786" y="2813"/>
                    </a:lnTo>
                    <a:lnTo>
                      <a:pt x="807" y="2815"/>
                    </a:lnTo>
                    <a:lnTo>
                      <a:pt x="828" y="2816"/>
                    </a:lnTo>
                    <a:lnTo>
                      <a:pt x="849" y="2815"/>
                    </a:lnTo>
                    <a:lnTo>
                      <a:pt x="870" y="2813"/>
                    </a:lnTo>
                    <a:lnTo>
                      <a:pt x="905" y="2807"/>
                    </a:lnTo>
                    <a:lnTo>
                      <a:pt x="940" y="2798"/>
                    </a:lnTo>
                    <a:lnTo>
                      <a:pt x="974" y="2786"/>
                    </a:lnTo>
                    <a:lnTo>
                      <a:pt x="1007" y="2769"/>
                    </a:lnTo>
                    <a:lnTo>
                      <a:pt x="1040" y="2750"/>
                    </a:lnTo>
                    <a:lnTo>
                      <a:pt x="1071" y="2728"/>
                    </a:lnTo>
                    <a:lnTo>
                      <a:pt x="1101" y="2702"/>
                    </a:lnTo>
                    <a:lnTo>
                      <a:pt x="1129" y="2673"/>
                    </a:lnTo>
                    <a:lnTo>
                      <a:pt x="1157" y="2642"/>
                    </a:lnTo>
                    <a:lnTo>
                      <a:pt x="1184" y="2609"/>
                    </a:lnTo>
                    <a:lnTo>
                      <a:pt x="1208" y="2572"/>
                    </a:lnTo>
                    <a:lnTo>
                      <a:pt x="1233" y="2533"/>
                    </a:lnTo>
                    <a:lnTo>
                      <a:pt x="1256" y="2490"/>
                    </a:lnTo>
                    <a:lnTo>
                      <a:pt x="1277" y="2446"/>
                    </a:lnTo>
                    <a:lnTo>
                      <a:pt x="1297" y="2399"/>
                    </a:lnTo>
                    <a:lnTo>
                      <a:pt x="1316" y="2350"/>
                    </a:lnTo>
                    <a:lnTo>
                      <a:pt x="1334" y="2299"/>
                    </a:lnTo>
                    <a:lnTo>
                      <a:pt x="1349" y="2246"/>
                    </a:lnTo>
                    <a:lnTo>
                      <a:pt x="1364" y="2191"/>
                    </a:lnTo>
                    <a:lnTo>
                      <a:pt x="1377" y="2134"/>
                    </a:lnTo>
                    <a:lnTo>
                      <a:pt x="1388" y="2075"/>
                    </a:lnTo>
                    <a:lnTo>
                      <a:pt x="1398" y="2014"/>
                    </a:lnTo>
                    <a:lnTo>
                      <a:pt x="1407" y="1951"/>
                    </a:lnTo>
                    <a:lnTo>
                      <a:pt x="1413" y="1888"/>
                    </a:lnTo>
                    <a:lnTo>
                      <a:pt x="1418" y="1822"/>
                    </a:lnTo>
                    <a:lnTo>
                      <a:pt x="1421" y="1755"/>
                    </a:lnTo>
                    <a:lnTo>
                      <a:pt x="1423" y="1687"/>
                    </a:lnTo>
                    <a:lnTo>
                      <a:pt x="1423" y="1617"/>
                    </a:lnTo>
                    <a:lnTo>
                      <a:pt x="1421" y="1547"/>
                    </a:lnTo>
                    <a:lnTo>
                      <a:pt x="1418" y="1476"/>
                    </a:lnTo>
                    <a:lnTo>
                      <a:pt x="1412" y="1403"/>
                    </a:lnTo>
                    <a:lnTo>
                      <a:pt x="1406" y="1330"/>
                    </a:lnTo>
                    <a:lnTo>
                      <a:pt x="1399" y="1279"/>
                    </a:lnTo>
                    <a:lnTo>
                      <a:pt x="1392" y="1228"/>
                    </a:lnTo>
                    <a:lnTo>
                      <a:pt x="1385" y="1179"/>
                    </a:lnTo>
                    <a:lnTo>
                      <a:pt x="1376" y="1129"/>
                    </a:lnTo>
                    <a:lnTo>
                      <a:pt x="1367" y="1081"/>
                    </a:lnTo>
                    <a:lnTo>
                      <a:pt x="1357" y="1033"/>
                    </a:lnTo>
                    <a:lnTo>
                      <a:pt x="1346" y="986"/>
                    </a:lnTo>
                    <a:lnTo>
                      <a:pt x="1335" y="940"/>
                    </a:lnTo>
                    <a:lnTo>
                      <a:pt x="1322" y="893"/>
                    </a:lnTo>
                    <a:lnTo>
                      <a:pt x="1310" y="849"/>
                    </a:lnTo>
                    <a:lnTo>
                      <a:pt x="1297" y="804"/>
                    </a:lnTo>
                    <a:lnTo>
                      <a:pt x="1283" y="761"/>
                    </a:lnTo>
                    <a:lnTo>
                      <a:pt x="1268" y="718"/>
                    </a:lnTo>
                    <a:lnTo>
                      <a:pt x="1253" y="676"/>
                    </a:lnTo>
                    <a:lnTo>
                      <a:pt x="1237" y="635"/>
                    </a:lnTo>
                    <a:lnTo>
                      <a:pt x="1220" y="596"/>
                    </a:lnTo>
                    <a:lnTo>
                      <a:pt x="1203" y="557"/>
                    </a:lnTo>
                    <a:lnTo>
                      <a:pt x="1186" y="519"/>
                    </a:lnTo>
                    <a:lnTo>
                      <a:pt x="1167" y="481"/>
                    </a:lnTo>
                    <a:lnTo>
                      <a:pt x="1148" y="445"/>
                    </a:lnTo>
                    <a:lnTo>
                      <a:pt x="1129" y="411"/>
                    </a:lnTo>
                    <a:lnTo>
                      <a:pt x="1110" y="377"/>
                    </a:lnTo>
                    <a:lnTo>
                      <a:pt x="1090" y="345"/>
                    </a:lnTo>
                    <a:lnTo>
                      <a:pt x="1068" y="314"/>
                    </a:lnTo>
                    <a:lnTo>
                      <a:pt x="1047" y="284"/>
                    </a:lnTo>
                    <a:lnTo>
                      <a:pt x="1026" y="256"/>
                    </a:lnTo>
                    <a:lnTo>
                      <a:pt x="1004" y="228"/>
                    </a:lnTo>
                    <a:lnTo>
                      <a:pt x="981" y="202"/>
                    </a:lnTo>
                    <a:lnTo>
                      <a:pt x="959" y="178"/>
                    </a:lnTo>
                    <a:lnTo>
                      <a:pt x="935" y="155"/>
                    </a:lnTo>
                    <a:lnTo>
                      <a:pt x="911" y="133"/>
                    </a:lnTo>
                    <a:lnTo>
                      <a:pt x="888" y="112"/>
                    </a:lnTo>
                    <a:lnTo>
                      <a:pt x="868" y="98"/>
                    </a:lnTo>
                    <a:lnTo>
                      <a:pt x="847" y="83"/>
                    </a:lnTo>
                    <a:lnTo>
                      <a:pt x="827" y="70"/>
                    </a:lnTo>
                    <a:lnTo>
                      <a:pt x="807" y="58"/>
                    </a:lnTo>
                    <a:lnTo>
                      <a:pt x="786" y="47"/>
                    </a:lnTo>
                    <a:lnTo>
                      <a:pt x="765" y="38"/>
                    </a:lnTo>
                    <a:lnTo>
                      <a:pt x="745" y="29"/>
                    </a:lnTo>
                    <a:lnTo>
                      <a:pt x="724" y="21"/>
                    </a:lnTo>
                    <a:lnTo>
                      <a:pt x="703" y="14"/>
                    </a:lnTo>
                    <a:lnTo>
                      <a:pt x="681" y="10"/>
                    </a:lnTo>
                    <a:lnTo>
                      <a:pt x="660" y="5"/>
                    </a:lnTo>
                    <a:lnTo>
                      <a:pt x="639" y="2"/>
                    </a:lnTo>
                    <a:lnTo>
                      <a:pt x="618" y="1"/>
                    </a:lnTo>
                    <a:lnTo>
                      <a:pt x="597" y="0"/>
                    </a:lnTo>
                    <a:lnTo>
                      <a:pt x="576" y="1"/>
                    </a:lnTo>
                    <a:lnTo>
                      <a:pt x="555" y="2"/>
                    </a:lnTo>
                    <a:close/>
                    <a:moveTo>
                      <a:pt x="658" y="2549"/>
                    </a:moveTo>
                    <a:lnTo>
                      <a:pt x="638" y="2533"/>
                    </a:lnTo>
                    <a:lnTo>
                      <a:pt x="618" y="2514"/>
                    </a:lnTo>
                    <a:lnTo>
                      <a:pt x="598" y="2495"/>
                    </a:lnTo>
                    <a:lnTo>
                      <a:pt x="579" y="2474"/>
                    </a:lnTo>
                    <a:lnTo>
                      <a:pt x="561" y="2450"/>
                    </a:lnTo>
                    <a:lnTo>
                      <a:pt x="542" y="2427"/>
                    </a:lnTo>
                    <a:lnTo>
                      <a:pt x="523" y="2401"/>
                    </a:lnTo>
                    <a:lnTo>
                      <a:pt x="505" y="2376"/>
                    </a:lnTo>
                    <a:lnTo>
                      <a:pt x="487" y="2348"/>
                    </a:lnTo>
                    <a:lnTo>
                      <a:pt x="470" y="2319"/>
                    </a:lnTo>
                    <a:lnTo>
                      <a:pt x="453" y="2289"/>
                    </a:lnTo>
                    <a:lnTo>
                      <a:pt x="436" y="2259"/>
                    </a:lnTo>
                    <a:lnTo>
                      <a:pt x="421" y="2226"/>
                    </a:lnTo>
                    <a:lnTo>
                      <a:pt x="404" y="2193"/>
                    </a:lnTo>
                    <a:lnTo>
                      <a:pt x="390" y="2160"/>
                    </a:lnTo>
                    <a:lnTo>
                      <a:pt x="374" y="2124"/>
                    </a:lnTo>
                    <a:lnTo>
                      <a:pt x="360" y="2088"/>
                    </a:lnTo>
                    <a:lnTo>
                      <a:pt x="346" y="2052"/>
                    </a:lnTo>
                    <a:lnTo>
                      <a:pt x="333" y="2014"/>
                    </a:lnTo>
                    <a:lnTo>
                      <a:pt x="321" y="1976"/>
                    </a:lnTo>
                    <a:lnTo>
                      <a:pt x="308" y="1937"/>
                    </a:lnTo>
                    <a:lnTo>
                      <a:pt x="297" y="1897"/>
                    </a:lnTo>
                    <a:lnTo>
                      <a:pt x="285" y="1856"/>
                    </a:lnTo>
                    <a:lnTo>
                      <a:pt x="274" y="1814"/>
                    </a:lnTo>
                    <a:lnTo>
                      <a:pt x="264" y="1772"/>
                    </a:lnTo>
                    <a:lnTo>
                      <a:pt x="256" y="1730"/>
                    </a:lnTo>
                    <a:lnTo>
                      <a:pt x="247" y="1687"/>
                    </a:lnTo>
                    <a:lnTo>
                      <a:pt x="239" y="1643"/>
                    </a:lnTo>
                    <a:lnTo>
                      <a:pt x="231" y="1599"/>
                    </a:lnTo>
                    <a:lnTo>
                      <a:pt x="224" y="1555"/>
                    </a:lnTo>
                    <a:lnTo>
                      <a:pt x="218" y="1509"/>
                    </a:lnTo>
                    <a:lnTo>
                      <a:pt x="212" y="1465"/>
                    </a:lnTo>
                    <a:lnTo>
                      <a:pt x="208" y="1419"/>
                    </a:lnTo>
                    <a:lnTo>
                      <a:pt x="203" y="1373"/>
                    </a:lnTo>
                    <a:lnTo>
                      <a:pt x="201" y="1329"/>
                    </a:lnTo>
                    <a:lnTo>
                      <a:pt x="198" y="1284"/>
                    </a:lnTo>
                    <a:lnTo>
                      <a:pt x="197" y="1240"/>
                    </a:lnTo>
                    <a:lnTo>
                      <a:pt x="196" y="1195"/>
                    </a:lnTo>
                    <a:lnTo>
                      <a:pt x="196" y="1152"/>
                    </a:lnTo>
                    <a:lnTo>
                      <a:pt x="196" y="1108"/>
                    </a:lnTo>
                    <a:lnTo>
                      <a:pt x="197" y="1066"/>
                    </a:lnTo>
                    <a:lnTo>
                      <a:pt x="199" y="1023"/>
                    </a:lnTo>
                    <a:lnTo>
                      <a:pt x="201" y="982"/>
                    </a:lnTo>
                    <a:lnTo>
                      <a:pt x="205" y="941"/>
                    </a:lnTo>
                    <a:lnTo>
                      <a:pt x="209" y="901"/>
                    </a:lnTo>
                    <a:lnTo>
                      <a:pt x="213" y="861"/>
                    </a:lnTo>
                    <a:lnTo>
                      <a:pt x="219" y="823"/>
                    </a:lnTo>
                    <a:lnTo>
                      <a:pt x="224" y="784"/>
                    </a:lnTo>
                    <a:lnTo>
                      <a:pt x="231" y="747"/>
                    </a:lnTo>
                    <a:lnTo>
                      <a:pt x="239" y="710"/>
                    </a:lnTo>
                    <a:lnTo>
                      <a:pt x="247" y="675"/>
                    </a:lnTo>
                    <a:lnTo>
                      <a:pt x="256" y="640"/>
                    </a:lnTo>
                    <a:lnTo>
                      <a:pt x="264" y="606"/>
                    </a:lnTo>
                    <a:lnTo>
                      <a:pt x="274" y="573"/>
                    </a:lnTo>
                    <a:lnTo>
                      <a:pt x="285" y="541"/>
                    </a:lnTo>
                    <a:lnTo>
                      <a:pt x="297" y="510"/>
                    </a:lnTo>
                    <a:lnTo>
                      <a:pt x="308" y="481"/>
                    </a:lnTo>
                    <a:lnTo>
                      <a:pt x="321" y="452"/>
                    </a:lnTo>
                    <a:lnTo>
                      <a:pt x="333" y="424"/>
                    </a:lnTo>
                    <a:lnTo>
                      <a:pt x="348" y="399"/>
                    </a:lnTo>
                    <a:lnTo>
                      <a:pt x="361" y="373"/>
                    </a:lnTo>
                    <a:lnTo>
                      <a:pt x="376" y="350"/>
                    </a:lnTo>
                    <a:lnTo>
                      <a:pt x="391" y="327"/>
                    </a:lnTo>
                    <a:lnTo>
                      <a:pt x="407" y="306"/>
                    </a:lnTo>
                    <a:lnTo>
                      <a:pt x="427" y="283"/>
                    </a:lnTo>
                    <a:lnTo>
                      <a:pt x="447" y="262"/>
                    </a:lnTo>
                    <a:lnTo>
                      <a:pt x="457" y="253"/>
                    </a:lnTo>
                    <a:lnTo>
                      <a:pt x="468" y="244"/>
                    </a:lnTo>
                    <a:lnTo>
                      <a:pt x="478" y="236"/>
                    </a:lnTo>
                    <a:lnTo>
                      <a:pt x="490" y="229"/>
                    </a:lnTo>
                    <a:lnTo>
                      <a:pt x="500" y="223"/>
                    </a:lnTo>
                    <a:lnTo>
                      <a:pt x="511" y="217"/>
                    </a:lnTo>
                    <a:lnTo>
                      <a:pt x="522" y="211"/>
                    </a:lnTo>
                    <a:lnTo>
                      <a:pt x="533" y="207"/>
                    </a:lnTo>
                    <a:lnTo>
                      <a:pt x="543" y="204"/>
                    </a:lnTo>
                    <a:lnTo>
                      <a:pt x="554" y="200"/>
                    </a:lnTo>
                    <a:lnTo>
                      <a:pt x="565" y="198"/>
                    </a:lnTo>
                    <a:lnTo>
                      <a:pt x="577" y="196"/>
                    </a:lnTo>
                    <a:lnTo>
                      <a:pt x="588" y="196"/>
                    </a:lnTo>
                    <a:lnTo>
                      <a:pt x="599" y="195"/>
                    </a:lnTo>
                    <a:lnTo>
                      <a:pt x="610" y="196"/>
                    </a:lnTo>
                    <a:lnTo>
                      <a:pt x="623" y="197"/>
                    </a:lnTo>
                    <a:lnTo>
                      <a:pt x="634" y="199"/>
                    </a:lnTo>
                    <a:lnTo>
                      <a:pt x="646" y="201"/>
                    </a:lnTo>
                    <a:lnTo>
                      <a:pt x="657" y="205"/>
                    </a:lnTo>
                    <a:lnTo>
                      <a:pt x="669" y="208"/>
                    </a:lnTo>
                    <a:lnTo>
                      <a:pt x="681" y="214"/>
                    </a:lnTo>
                    <a:lnTo>
                      <a:pt x="693" y="219"/>
                    </a:lnTo>
                    <a:lnTo>
                      <a:pt x="705" y="225"/>
                    </a:lnTo>
                    <a:lnTo>
                      <a:pt x="717" y="231"/>
                    </a:lnTo>
                    <a:lnTo>
                      <a:pt x="741" y="247"/>
                    </a:lnTo>
                    <a:lnTo>
                      <a:pt x="766" y="266"/>
                    </a:lnTo>
                    <a:lnTo>
                      <a:pt x="786" y="283"/>
                    </a:lnTo>
                    <a:lnTo>
                      <a:pt x="806" y="301"/>
                    </a:lnTo>
                    <a:lnTo>
                      <a:pt x="826" y="321"/>
                    </a:lnTo>
                    <a:lnTo>
                      <a:pt x="846" y="342"/>
                    </a:lnTo>
                    <a:lnTo>
                      <a:pt x="864" y="365"/>
                    </a:lnTo>
                    <a:lnTo>
                      <a:pt x="883" y="389"/>
                    </a:lnTo>
                    <a:lnTo>
                      <a:pt x="901" y="414"/>
                    </a:lnTo>
                    <a:lnTo>
                      <a:pt x="920" y="440"/>
                    </a:lnTo>
                    <a:lnTo>
                      <a:pt x="937" y="468"/>
                    </a:lnTo>
                    <a:lnTo>
                      <a:pt x="954" y="497"/>
                    </a:lnTo>
                    <a:lnTo>
                      <a:pt x="971" y="527"/>
                    </a:lnTo>
                    <a:lnTo>
                      <a:pt x="988" y="557"/>
                    </a:lnTo>
                    <a:lnTo>
                      <a:pt x="1004" y="589"/>
                    </a:lnTo>
                    <a:lnTo>
                      <a:pt x="1020" y="622"/>
                    </a:lnTo>
                    <a:lnTo>
                      <a:pt x="1035" y="656"/>
                    </a:lnTo>
                    <a:lnTo>
                      <a:pt x="1050" y="691"/>
                    </a:lnTo>
                    <a:lnTo>
                      <a:pt x="1064" y="727"/>
                    </a:lnTo>
                    <a:lnTo>
                      <a:pt x="1077" y="764"/>
                    </a:lnTo>
                    <a:lnTo>
                      <a:pt x="1091" y="802"/>
                    </a:lnTo>
                    <a:lnTo>
                      <a:pt x="1104" y="840"/>
                    </a:lnTo>
                    <a:lnTo>
                      <a:pt x="1116" y="879"/>
                    </a:lnTo>
                    <a:lnTo>
                      <a:pt x="1128" y="919"/>
                    </a:lnTo>
                    <a:lnTo>
                      <a:pt x="1139" y="960"/>
                    </a:lnTo>
                    <a:lnTo>
                      <a:pt x="1149" y="1001"/>
                    </a:lnTo>
                    <a:lnTo>
                      <a:pt x="1159" y="1042"/>
                    </a:lnTo>
                    <a:lnTo>
                      <a:pt x="1169" y="1086"/>
                    </a:lnTo>
                    <a:lnTo>
                      <a:pt x="1178" y="1128"/>
                    </a:lnTo>
                    <a:lnTo>
                      <a:pt x="1186" y="1172"/>
                    </a:lnTo>
                    <a:lnTo>
                      <a:pt x="1194" y="1216"/>
                    </a:lnTo>
                    <a:lnTo>
                      <a:pt x="1200" y="1261"/>
                    </a:lnTo>
                    <a:lnTo>
                      <a:pt x="1206" y="1306"/>
                    </a:lnTo>
                    <a:lnTo>
                      <a:pt x="1212" y="1351"/>
                    </a:lnTo>
                    <a:lnTo>
                      <a:pt x="1218" y="1418"/>
                    </a:lnTo>
                    <a:lnTo>
                      <a:pt x="1224" y="1482"/>
                    </a:lnTo>
                    <a:lnTo>
                      <a:pt x="1227" y="1547"/>
                    </a:lnTo>
                    <a:lnTo>
                      <a:pt x="1229" y="1609"/>
                    </a:lnTo>
                    <a:lnTo>
                      <a:pt x="1229" y="1671"/>
                    </a:lnTo>
                    <a:lnTo>
                      <a:pt x="1228" y="1731"/>
                    </a:lnTo>
                    <a:lnTo>
                      <a:pt x="1226" y="1790"/>
                    </a:lnTo>
                    <a:lnTo>
                      <a:pt x="1222" y="1847"/>
                    </a:lnTo>
                    <a:lnTo>
                      <a:pt x="1217" y="1902"/>
                    </a:lnTo>
                    <a:lnTo>
                      <a:pt x="1210" y="1956"/>
                    </a:lnTo>
                    <a:lnTo>
                      <a:pt x="1203" y="2008"/>
                    </a:lnTo>
                    <a:lnTo>
                      <a:pt x="1194" y="2059"/>
                    </a:lnTo>
                    <a:lnTo>
                      <a:pt x="1184" y="2108"/>
                    </a:lnTo>
                    <a:lnTo>
                      <a:pt x="1173" y="2155"/>
                    </a:lnTo>
                    <a:lnTo>
                      <a:pt x="1161" y="2200"/>
                    </a:lnTo>
                    <a:lnTo>
                      <a:pt x="1148" y="2243"/>
                    </a:lnTo>
                    <a:lnTo>
                      <a:pt x="1134" y="2284"/>
                    </a:lnTo>
                    <a:lnTo>
                      <a:pt x="1120" y="2323"/>
                    </a:lnTo>
                    <a:lnTo>
                      <a:pt x="1104" y="2360"/>
                    </a:lnTo>
                    <a:lnTo>
                      <a:pt x="1087" y="2395"/>
                    </a:lnTo>
                    <a:lnTo>
                      <a:pt x="1071" y="2427"/>
                    </a:lnTo>
                    <a:lnTo>
                      <a:pt x="1053" y="2457"/>
                    </a:lnTo>
                    <a:lnTo>
                      <a:pt x="1034" y="2485"/>
                    </a:lnTo>
                    <a:lnTo>
                      <a:pt x="1015" y="2510"/>
                    </a:lnTo>
                    <a:lnTo>
                      <a:pt x="995" y="2533"/>
                    </a:lnTo>
                    <a:lnTo>
                      <a:pt x="975" y="2553"/>
                    </a:lnTo>
                    <a:lnTo>
                      <a:pt x="955" y="2571"/>
                    </a:lnTo>
                    <a:lnTo>
                      <a:pt x="934" y="2586"/>
                    </a:lnTo>
                    <a:lnTo>
                      <a:pt x="913" y="2598"/>
                    </a:lnTo>
                    <a:lnTo>
                      <a:pt x="891" y="2609"/>
                    </a:lnTo>
                    <a:lnTo>
                      <a:pt x="870" y="2615"/>
                    </a:lnTo>
                    <a:lnTo>
                      <a:pt x="848" y="2619"/>
                    </a:lnTo>
                    <a:lnTo>
                      <a:pt x="837" y="2620"/>
                    </a:lnTo>
                    <a:lnTo>
                      <a:pt x="824" y="2621"/>
                    </a:lnTo>
                    <a:lnTo>
                      <a:pt x="813" y="2620"/>
                    </a:lnTo>
                    <a:lnTo>
                      <a:pt x="802" y="2619"/>
                    </a:lnTo>
                    <a:lnTo>
                      <a:pt x="790" y="2616"/>
                    </a:lnTo>
                    <a:lnTo>
                      <a:pt x="779" y="2614"/>
                    </a:lnTo>
                    <a:lnTo>
                      <a:pt x="767" y="2611"/>
                    </a:lnTo>
                    <a:lnTo>
                      <a:pt x="756" y="2606"/>
                    </a:lnTo>
                    <a:lnTo>
                      <a:pt x="744" y="2602"/>
                    </a:lnTo>
                    <a:lnTo>
                      <a:pt x="731" y="2596"/>
                    </a:lnTo>
                    <a:lnTo>
                      <a:pt x="719" y="2591"/>
                    </a:lnTo>
                    <a:lnTo>
                      <a:pt x="707" y="2584"/>
                    </a:lnTo>
                    <a:lnTo>
                      <a:pt x="683" y="2568"/>
                    </a:lnTo>
                    <a:lnTo>
                      <a:pt x="658" y="2549"/>
                    </a:lnTo>
                    <a:lnTo>
                      <a:pt x="555" y="2"/>
                    </a:lnTo>
                    <a:lnTo>
                      <a:pt x="658" y="2549"/>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1" name="Freeform 33"/>
              <p:cNvSpPr>
                <a:spLocks/>
              </p:cNvSpPr>
              <p:nvPr/>
            </p:nvSpPr>
            <p:spPr bwMode="auto">
              <a:xfrm>
                <a:off x="34" y="406"/>
                <a:ext cx="184" cy="175"/>
              </a:xfrm>
              <a:custGeom>
                <a:avLst/>
                <a:gdLst/>
                <a:ahLst/>
                <a:cxnLst>
                  <a:cxn ang="0">
                    <a:pos x="5" y="525"/>
                  </a:cxn>
                  <a:cxn ang="0">
                    <a:pos x="0" y="617"/>
                  </a:cxn>
                  <a:cxn ang="0">
                    <a:pos x="10" y="708"/>
                  </a:cxn>
                  <a:cxn ang="0">
                    <a:pos x="34" y="795"/>
                  </a:cxn>
                  <a:cxn ang="0">
                    <a:pos x="69" y="877"/>
                  </a:cxn>
                  <a:cxn ang="0">
                    <a:pos x="117" y="954"/>
                  </a:cxn>
                  <a:cxn ang="0">
                    <a:pos x="176" y="1024"/>
                  </a:cxn>
                  <a:cxn ang="0">
                    <a:pos x="243" y="1086"/>
                  </a:cxn>
                  <a:cxn ang="0">
                    <a:pos x="322" y="1139"/>
                  </a:cxn>
                  <a:cxn ang="0">
                    <a:pos x="408" y="1181"/>
                  </a:cxn>
                  <a:cxn ang="0">
                    <a:pos x="502" y="1211"/>
                  </a:cxn>
                  <a:cxn ang="0">
                    <a:pos x="599" y="1227"/>
                  </a:cxn>
                  <a:cxn ang="0">
                    <a:pos x="696" y="1229"/>
                  </a:cxn>
                  <a:cxn ang="0">
                    <a:pos x="789" y="1218"/>
                  </a:cxn>
                  <a:cxn ang="0">
                    <a:pos x="878" y="1194"/>
                  </a:cxn>
                  <a:cxn ang="0">
                    <a:pos x="962" y="1158"/>
                  </a:cxn>
                  <a:cxn ang="0">
                    <a:pos x="1038" y="1111"/>
                  </a:cxn>
                  <a:cxn ang="0">
                    <a:pos x="1108" y="1054"/>
                  </a:cxn>
                  <a:cxn ang="0">
                    <a:pos x="1168" y="987"/>
                  </a:cxn>
                  <a:cxn ang="0">
                    <a:pos x="1218" y="910"/>
                  </a:cxn>
                  <a:cxn ang="0">
                    <a:pos x="1255" y="827"/>
                  </a:cxn>
                  <a:cxn ang="0">
                    <a:pos x="1279" y="735"/>
                  </a:cxn>
                  <a:cxn ang="0">
                    <a:pos x="1289" y="643"/>
                  </a:cxn>
                  <a:cxn ang="0">
                    <a:pos x="1284" y="553"/>
                  </a:cxn>
                  <a:cxn ang="0">
                    <a:pos x="1265" y="465"/>
                  </a:cxn>
                  <a:cxn ang="0">
                    <a:pos x="1234" y="380"/>
                  </a:cxn>
                  <a:cxn ang="0">
                    <a:pos x="1189" y="301"/>
                  </a:cxn>
                  <a:cxn ang="0">
                    <a:pos x="1135" y="229"/>
                  </a:cxn>
                  <a:cxn ang="0">
                    <a:pos x="1069" y="163"/>
                  </a:cxn>
                  <a:cxn ang="0">
                    <a:pos x="994" y="107"/>
                  </a:cxn>
                  <a:cxn ang="0">
                    <a:pos x="911" y="62"/>
                  </a:cxn>
                  <a:cxn ang="0">
                    <a:pos x="819" y="28"/>
                  </a:cxn>
                  <a:cxn ang="0">
                    <a:pos x="722" y="7"/>
                  </a:cxn>
                  <a:cxn ang="0">
                    <a:pos x="626" y="0"/>
                  </a:cxn>
                  <a:cxn ang="0">
                    <a:pos x="532" y="7"/>
                  </a:cxn>
                  <a:cxn ang="0">
                    <a:pos x="441" y="27"/>
                  </a:cxn>
                  <a:cxn ang="0">
                    <a:pos x="355" y="58"/>
                  </a:cxn>
                  <a:cxn ang="0">
                    <a:pos x="275" y="102"/>
                  </a:cxn>
                  <a:cxn ang="0">
                    <a:pos x="203" y="156"/>
                  </a:cxn>
                  <a:cxn ang="0">
                    <a:pos x="140" y="220"/>
                  </a:cxn>
                  <a:cxn ang="0">
                    <a:pos x="87" y="293"/>
                  </a:cxn>
                  <a:cxn ang="0">
                    <a:pos x="45" y="375"/>
                  </a:cxn>
                  <a:cxn ang="0">
                    <a:pos x="16" y="464"/>
                  </a:cxn>
                </a:cxnLst>
                <a:rect l="0" t="0" r="r" b="b"/>
                <a:pathLst>
                  <a:path w="1289" h="1230">
                    <a:moveTo>
                      <a:pt x="16" y="464"/>
                    </a:moveTo>
                    <a:lnTo>
                      <a:pt x="10" y="495"/>
                    </a:lnTo>
                    <a:lnTo>
                      <a:pt x="5" y="525"/>
                    </a:lnTo>
                    <a:lnTo>
                      <a:pt x="1" y="556"/>
                    </a:lnTo>
                    <a:lnTo>
                      <a:pt x="0" y="586"/>
                    </a:lnTo>
                    <a:lnTo>
                      <a:pt x="0" y="617"/>
                    </a:lnTo>
                    <a:lnTo>
                      <a:pt x="3" y="647"/>
                    </a:lnTo>
                    <a:lnTo>
                      <a:pt x="6" y="678"/>
                    </a:lnTo>
                    <a:lnTo>
                      <a:pt x="10" y="708"/>
                    </a:lnTo>
                    <a:lnTo>
                      <a:pt x="17" y="737"/>
                    </a:lnTo>
                    <a:lnTo>
                      <a:pt x="24" y="766"/>
                    </a:lnTo>
                    <a:lnTo>
                      <a:pt x="34" y="795"/>
                    </a:lnTo>
                    <a:lnTo>
                      <a:pt x="44" y="822"/>
                    </a:lnTo>
                    <a:lnTo>
                      <a:pt x="56" y="850"/>
                    </a:lnTo>
                    <a:lnTo>
                      <a:pt x="69" y="877"/>
                    </a:lnTo>
                    <a:lnTo>
                      <a:pt x="84" y="904"/>
                    </a:lnTo>
                    <a:lnTo>
                      <a:pt x="99" y="929"/>
                    </a:lnTo>
                    <a:lnTo>
                      <a:pt x="117" y="954"/>
                    </a:lnTo>
                    <a:lnTo>
                      <a:pt x="135" y="978"/>
                    </a:lnTo>
                    <a:lnTo>
                      <a:pt x="154" y="1002"/>
                    </a:lnTo>
                    <a:lnTo>
                      <a:pt x="176" y="1024"/>
                    </a:lnTo>
                    <a:lnTo>
                      <a:pt x="197" y="1046"/>
                    </a:lnTo>
                    <a:lnTo>
                      <a:pt x="220" y="1067"/>
                    </a:lnTo>
                    <a:lnTo>
                      <a:pt x="243" y="1086"/>
                    </a:lnTo>
                    <a:lnTo>
                      <a:pt x="269" y="1105"/>
                    </a:lnTo>
                    <a:lnTo>
                      <a:pt x="294" y="1123"/>
                    </a:lnTo>
                    <a:lnTo>
                      <a:pt x="322" y="1139"/>
                    </a:lnTo>
                    <a:lnTo>
                      <a:pt x="350" y="1154"/>
                    </a:lnTo>
                    <a:lnTo>
                      <a:pt x="379" y="1169"/>
                    </a:lnTo>
                    <a:lnTo>
                      <a:pt x="408" y="1181"/>
                    </a:lnTo>
                    <a:lnTo>
                      <a:pt x="438" y="1192"/>
                    </a:lnTo>
                    <a:lnTo>
                      <a:pt x="469" y="1202"/>
                    </a:lnTo>
                    <a:lnTo>
                      <a:pt x="502" y="1211"/>
                    </a:lnTo>
                    <a:lnTo>
                      <a:pt x="535" y="1218"/>
                    </a:lnTo>
                    <a:lnTo>
                      <a:pt x="567" y="1223"/>
                    </a:lnTo>
                    <a:lnTo>
                      <a:pt x="599" y="1227"/>
                    </a:lnTo>
                    <a:lnTo>
                      <a:pt x="631" y="1229"/>
                    </a:lnTo>
                    <a:lnTo>
                      <a:pt x="664" y="1230"/>
                    </a:lnTo>
                    <a:lnTo>
                      <a:pt x="696" y="1229"/>
                    </a:lnTo>
                    <a:lnTo>
                      <a:pt x="727" y="1227"/>
                    </a:lnTo>
                    <a:lnTo>
                      <a:pt x="758" y="1223"/>
                    </a:lnTo>
                    <a:lnTo>
                      <a:pt x="789" y="1218"/>
                    </a:lnTo>
                    <a:lnTo>
                      <a:pt x="819" y="1211"/>
                    </a:lnTo>
                    <a:lnTo>
                      <a:pt x="849" y="1203"/>
                    </a:lnTo>
                    <a:lnTo>
                      <a:pt x="878" y="1194"/>
                    </a:lnTo>
                    <a:lnTo>
                      <a:pt x="906" y="1183"/>
                    </a:lnTo>
                    <a:lnTo>
                      <a:pt x="934" y="1171"/>
                    </a:lnTo>
                    <a:lnTo>
                      <a:pt x="962" y="1158"/>
                    </a:lnTo>
                    <a:lnTo>
                      <a:pt x="989" y="1143"/>
                    </a:lnTo>
                    <a:lnTo>
                      <a:pt x="1014" y="1128"/>
                    </a:lnTo>
                    <a:lnTo>
                      <a:pt x="1038" y="1111"/>
                    </a:lnTo>
                    <a:lnTo>
                      <a:pt x="1063" y="1093"/>
                    </a:lnTo>
                    <a:lnTo>
                      <a:pt x="1086" y="1074"/>
                    </a:lnTo>
                    <a:lnTo>
                      <a:pt x="1108" y="1054"/>
                    </a:lnTo>
                    <a:lnTo>
                      <a:pt x="1129" y="1033"/>
                    </a:lnTo>
                    <a:lnTo>
                      <a:pt x="1149" y="1011"/>
                    </a:lnTo>
                    <a:lnTo>
                      <a:pt x="1168" y="987"/>
                    </a:lnTo>
                    <a:lnTo>
                      <a:pt x="1186" y="963"/>
                    </a:lnTo>
                    <a:lnTo>
                      <a:pt x="1203" y="937"/>
                    </a:lnTo>
                    <a:lnTo>
                      <a:pt x="1218" y="910"/>
                    </a:lnTo>
                    <a:lnTo>
                      <a:pt x="1231" y="884"/>
                    </a:lnTo>
                    <a:lnTo>
                      <a:pt x="1244" y="856"/>
                    </a:lnTo>
                    <a:lnTo>
                      <a:pt x="1255" y="827"/>
                    </a:lnTo>
                    <a:lnTo>
                      <a:pt x="1265" y="797"/>
                    </a:lnTo>
                    <a:lnTo>
                      <a:pt x="1274" y="767"/>
                    </a:lnTo>
                    <a:lnTo>
                      <a:pt x="1279" y="735"/>
                    </a:lnTo>
                    <a:lnTo>
                      <a:pt x="1285" y="705"/>
                    </a:lnTo>
                    <a:lnTo>
                      <a:pt x="1287" y="674"/>
                    </a:lnTo>
                    <a:lnTo>
                      <a:pt x="1289" y="643"/>
                    </a:lnTo>
                    <a:lnTo>
                      <a:pt x="1289" y="613"/>
                    </a:lnTo>
                    <a:lnTo>
                      <a:pt x="1287" y="583"/>
                    </a:lnTo>
                    <a:lnTo>
                      <a:pt x="1284" y="553"/>
                    </a:lnTo>
                    <a:lnTo>
                      <a:pt x="1279" y="523"/>
                    </a:lnTo>
                    <a:lnTo>
                      <a:pt x="1272" y="494"/>
                    </a:lnTo>
                    <a:lnTo>
                      <a:pt x="1265" y="465"/>
                    </a:lnTo>
                    <a:lnTo>
                      <a:pt x="1256" y="436"/>
                    </a:lnTo>
                    <a:lnTo>
                      <a:pt x="1246" y="408"/>
                    </a:lnTo>
                    <a:lnTo>
                      <a:pt x="1234" y="380"/>
                    </a:lnTo>
                    <a:lnTo>
                      <a:pt x="1220" y="353"/>
                    </a:lnTo>
                    <a:lnTo>
                      <a:pt x="1206" y="327"/>
                    </a:lnTo>
                    <a:lnTo>
                      <a:pt x="1189" y="301"/>
                    </a:lnTo>
                    <a:lnTo>
                      <a:pt x="1173" y="275"/>
                    </a:lnTo>
                    <a:lnTo>
                      <a:pt x="1154" y="252"/>
                    </a:lnTo>
                    <a:lnTo>
                      <a:pt x="1135" y="229"/>
                    </a:lnTo>
                    <a:lnTo>
                      <a:pt x="1114" y="205"/>
                    </a:lnTo>
                    <a:lnTo>
                      <a:pt x="1093" y="184"/>
                    </a:lnTo>
                    <a:lnTo>
                      <a:pt x="1069" y="163"/>
                    </a:lnTo>
                    <a:lnTo>
                      <a:pt x="1045" y="144"/>
                    </a:lnTo>
                    <a:lnTo>
                      <a:pt x="1021" y="125"/>
                    </a:lnTo>
                    <a:lnTo>
                      <a:pt x="994" y="107"/>
                    </a:lnTo>
                    <a:lnTo>
                      <a:pt x="967" y="91"/>
                    </a:lnTo>
                    <a:lnTo>
                      <a:pt x="940" y="76"/>
                    </a:lnTo>
                    <a:lnTo>
                      <a:pt x="911" y="62"/>
                    </a:lnTo>
                    <a:lnTo>
                      <a:pt x="881" y="49"/>
                    </a:lnTo>
                    <a:lnTo>
                      <a:pt x="851" y="38"/>
                    </a:lnTo>
                    <a:lnTo>
                      <a:pt x="819" y="28"/>
                    </a:lnTo>
                    <a:lnTo>
                      <a:pt x="787" y="19"/>
                    </a:lnTo>
                    <a:lnTo>
                      <a:pt x="755" y="13"/>
                    </a:lnTo>
                    <a:lnTo>
                      <a:pt x="722" y="7"/>
                    </a:lnTo>
                    <a:lnTo>
                      <a:pt x="690" y="3"/>
                    </a:lnTo>
                    <a:lnTo>
                      <a:pt x="658" y="0"/>
                    </a:lnTo>
                    <a:lnTo>
                      <a:pt x="626" y="0"/>
                    </a:lnTo>
                    <a:lnTo>
                      <a:pt x="594" y="0"/>
                    </a:lnTo>
                    <a:lnTo>
                      <a:pt x="563" y="4"/>
                    </a:lnTo>
                    <a:lnTo>
                      <a:pt x="532" y="7"/>
                    </a:lnTo>
                    <a:lnTo>
                      <a:pt x="501" y="13"/>
                    </a:lnTo>
                    <a:lnTo>
                      <a:pt x="471" y="19"/>
                    </a:lnTo>
                    <a:lnTo>
                      <a:pt x="441" y="27"/>
                    </a:lnTo>
                    <a:lnTo>
                      <a:pt x="412" y="36"/>
                    </a:lnTo>
                    <a:lnTo>
                      <a:pt x="383" y="47"/>
                    </a:lnTo>
                    <a:lnTo>
                      <a:pt x="355" y="58"/>
                    </a:lnTo>
                    <a:lnTo>
                      <a:pt x="328" y="72"/>
                    </a:lnTo>
                    <a:lnTo>
                      <a:pt x="301" y="86"/>
                    </a:lnTo>
                    <a:lnTo>
                      <a:pt x="275" y="102"/>
                    </a:lnTo>
                    <a:lnTo>
                      <a:pt x="251" y="120"/>
                    </a:lnTo>
                    <a:lnTo>
                      <a:pt x="227" y="137"/>
                    </a:lnTo>
                    <a:lnTo>
                      <a:pt x="203" y="156"/>
                    </a:lnTo>
                    <a:lnTo>
                      <a:pt x="181" y="176"/>
                    </a:lnTo>
                    <a:lnTo>
                      <a:pt x="160" y="197"/>
                    </a:lnTo>
                    <a:lnTo>
                      <a:pt x="140" y="220"/>
                    </a:lnTo>
                    <a:lnTo>
                      <a:pt x="121" y="243"/>
                    </a:lnTo>
                    <a:lnTo>
                      <a:pt x="103" y="268"/>
                    </a:lnTo>
                    <a:lnTo>
                      <a:pt x="87" y="293"/>
                    </a:lnTo>
                    <a:lnTo>
                      <a:pt x="71" y="319"/>
                    </a:lnTo>
                    <a:lnTo>
                      <a:pt x="58" y="347"/>
                    </a:lnTo>
                    <a:lnTo>
                      <a:pt x="45" y="375"/>
                    </a:lnTo>
                    <a:lnTo>
                      <a:pt x="34" y="404"/>
                    </a:lnTo>
                    <a:lnTo>
                      <a:pt x="25" y="433"/>
                    </a:lnTo>
                    <a:lnTo>
                      <a:pt x="16" y="464"/>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80" name="Freeform 32"/>
              <p:cNvSpPr>
                <a:spLocks noEditPoints="1"/>
              </p:cNvSpPr>
              <p:nvPr/>
            </p:nvSpPr>
            <p:spPr bwMode="auto">
              <a:xfrm>
                <a:off x="20" y="392"/>
                <a:ext cx="212" cy="203"/>
              </a:xfrm>
              <a:custGeom>
                <a:avLst/>
                <a:gdLst/>
                <a:ahLst/>
                <a:cxnLst>
                  <a:cxn ang="0">
                    <a:pos x="758" y="1"/>
                  </a:cxn>
                  <a:cxn ang="0">
                    <a:pos x="578" y="15"/>
                  </a:cxn>
                  <a:cxn ang="0">
                    <a:pos x="409" y="69"/>
                  </a:cxn>
                  <a:cxn ang="0">
                    <a:pos x="261" y="161"/>
                  </a:cxn>
                  <a:cxn ang="0">
                    <a:pos x="139" y="283"/>
                  </a:cxn>
                  <a:cxn ang="0">
                    <a:pos x="52" y="436"/>
                  </a:cxn>
                  <a:cxn ang="0">
                    <a:pos x="5" y="610"/>
                  </a:cxn>
                  <a:cxn ang="0">
                    <a:pos x="6" y="787"/>
                  </a:cxn>
                  <a:cxn ang="0">
                    <a:pos x="50" y="955"/>
                  </a:cxn>
                  <a:cxn ang="0">
                    <a:pos x="134" y="1108"/>
                  </a:cxn>
                  <a:cxn ang="0">
                    <a:pos x="251" y="1238"/>
                  </a:cxn>
                  <a:cxn ang="0">
                    <a:pos x="401" y="1339"/>
                  </a:cxn>
                  <a:cxn ang="0">
                    <a:pos x="576" y="1404"/>
                  </a:cxn>
                  <a:cxn ang="0">
                    <a:pos x="762" y="1426"/>
                  </a:cxn>
                  <a:cxn ang="0">
                    <a:pos x="940" y="1404"/>
                  </a:cxn>
                  <a:cxn ang="0">
                    <a:pos x="1105" y="1341"/>
                  </a:cxn>
                  <a:cxn ang="0">
                    <a:pos x="1249" y="1243"/>
                  </a:cxn>
                  <a:cxn ang="0">
                    <a:pos x="1364" y="1114"/>
                  </a:cxn>
                  <a:cxn ang="0">
                    <a:pos x="1444" y="957"/>
                  </a:cxn>
                  <a:cxn ang="0">
                    <a:pos x="1481" y="780"/>
                  </a:cxn>
                  <a:cxn ang="0">
                    <a:pos x="1471" y="605"/>
                  </a:cxn>
                  <a:cxn ang="0">
                    <a:pos x="1419" y="439"/>
                  </a:cxn>
                  <a:cxn ang="0">
                    <a:pos x="1328" y="291"/>
                  </a:cxn>
                  <a:cxn ang="0">
                    <a:pos x="1203" y="166"/>
                  </a:cxn>
                  <a:cxn ang="0">
                    <a:pos x="1049" y="72"/>
                  </a:cxn>
                  <a:cxn ang="0">
                    <a:pos x="622" y="1214"/>
                  </a:cxn>
                  <a:cxn ang="0">
                    <a:pos x="492" y="1167"/>
                  </a:cxn>
                  <a:cxn ang="0">
                    <a:pos x="382" y="1092"/>
                  </a:cxn>
                  <a:cxn ang="0">
                    <a:pos x="294" y="997"/>
                  </a:cxn>
                  <a:cxn ang="0">
                    <a:pos x="233" y="886"/>
                  </a:cxn>
                  <a:cxn ang="0">
                    <a:pos x="199" y="764"/>
                  </a:cxn>
                  <a:cxn ang="0">
                    <a:pos x="198" y="636"/>
                  </a:cxn>
                  <a:cxn ang="0">
                    <a:pos x="233" y="509"/>
                  </a:cxn>
                  <a:cxn ang="0">
                    <a:pos x="297" y="399"/>
                  </a:cxn>
                  <a:cxn ang="0">
                    <a:pos x="386" y="310"/>
                  </a:cxn>
                  <a:cxn ang="0">
                    <a:pos x="494" y="244"/>
                  </a:cxn>
                  <a:cxn ang="0">
                    <a:pos x="619" y="205"/>
                  </a:cxn>
                  <a:cxn ang="0">
                    <a:pos x="752" y="196"/>
                  </a:cxn>
                  <a:cxn ang="0">
                    <a:pos x="888" y="220"/>
                  </a:cxn>
                  <a:cxn ang="0">
                    <a:pos x="1015" y="273"/>
                  </a:cxn>
                  <a:cxn ang="0">
                    <a:pos x="1121" y="351"/>
                  </a:cxn>
                  <a:cxn ang="0">
                    <a:pos x="1203" y="450"/>
                  </a:cxn>
                  <a:cxn ang="0">
                    <a:pos x="1260" y="564"/>
                  </a:cxn>
                  <a:cxn ang="0">
                    <a:pos x="1287" y="688"/>
                  </a:cxn>
                  <a:cxn ang="0">
                    <a:pos x="1281" y="816"/>
                  </a:cxn>
                  <a:cxn ang="0">
                    <a:pos x="1241" y="940"/>
                  </a:cxn>
                  <a:cxn ang="0">
                    <a:pos x="1171" y="1046"/>
                  </a:cxn>
                  <a:cxn ang="0">
                    <a:pos x="1077" y="1131"/>
                  </a:cxn>
                  <a:cxn ang="0">
                    <a:pos x="965" y="1191"/>
                  </a:cxn>
                  <a:cxn ang="0">
                    <a:pos x="838" y="1224"/>
                  </a:cxn>
                  <a:cxn ang="0">
                    <a:pos x="704" y="1228"/>
                  </a:cxn>
                </a:cxnLst>
                <a:rect l="0" t="0" r="r" b="b"/>
                <a:pathLst>
                  <a:path w="1483" h="1426">
                    <a:moveTo>
                      <a:pt x="907" y="23"/>
                    </a:moveTo>
                    <a:lnTo>
                      <a:pt x="869" y="14"/>
                    </a:lnTo>
                    <a:lnTo>
                      <a:pt x="833" y="8"/>
                    </a:lnTo>
                    <a:lnTo>
                      <a:pt x="795" y="4"/>
                    </a:lnTo>
                    <a:lnTo>
                      <a:pt x="758" y="1"/>
                    </a:lnTo>
                    <a:lnTo>
                      <a:pt x="722" y="0"/>
                    </a:lnTo>
                    <a:lnTo>
                      <a:pt x="685" y="1"/>
                    </a:lnTo>
                    <a:lnTo>
                      <a:pt x="649" y="5"/>
                    </a:lnTo>
                    <a:lnTo>
                      <a:pt x="613" y="9"/>
                    </a:lnTo>
                    <a:lnTo>
                      <a:pt x="578" y="15"/>
                    </a:lnTo>
                    <a:lnTo>
                      <a:pt x="542" y="23"/>
                    </a:lnTo>
                    <a:lnTo>
                      <a:pt x="509" y="31"/>
                    </a:lnTo>
                    <a:lnTo>
                      <a:pt x="474" y="43"/>
                    </a:lnTo>
                    <a:lnTo>
                      <a:pt x="442" y="55"/>
                    </a:lnTo>
                    <a:lnTo>
                      <a:pt x="409" y="69"/>
                    </a:lnTo>
                    <a:lnTo>
                      <a:pt x="378" y="85"/>
                    </a:lnTo>
                    <a:lnTo>
                      <a:pt x="348" y="102"/>
                    </a:lnTo>
                    <a:lnTo>
                      <a:pt x="318" y="119"/>
                    </a:lnTo>
                    <a:lnTo>
                      <a:pt x="289" y="140"/>
                    </a:lnTo>
                    <a:lnTo>
                      <a:pt x="261" y="161"/>
                    </a:lnTo>
                    <a:lnTo>
                      <a:pt x="235" y="183"/>
                    </a:lnTo>
                    <a:lnTo>
                      <a:pt x="209" y="206"/>
                    </a:lnTo>
                    <a:lnTo>
                      <a:pt x="185" y="231"/>
                    </a:lnTo>
                    <a:lnTo>
                      <a:pt x="162" y="256"/>
                    </a:lnTo>
                    <a:lnTo>
                      <a:pt x="139" y="283"/>
                    </a:lnTo>
                    <a:lnTo>
                      <a:pt x="120" y="312"/>
                    </a:lnTo>
                    <a:lnTo>
                      <a:pt x="101" y="341"/>
                    </a:lnTo>
                    <a:lnTo>
                      <a:pt x="83" y="371"/>
                    </a:lnTo>
                    <a:lnTo>
                      <a:pt x="66" y="404"/>
                    </a:lnTo>
                    <a:lnTo>
                      <a:pt x="52" y="436"/>
                    </a:lnTo>
                    <a:lnTo>
                      <a:pt x="40" y="469"/>
                    </a:lnTo>
                    <a:lnTo>
                      <a:pt x="29" y="504"/>
                    </a:lnTo>
                    <a:lnTo>
                      <a:pt x="19" y="538"/>
                    </a:lnTo>
                    <a:lnTo>
                      <a:pt x="11" y="574"/>
                    </a:lnTo>
                    <a:lnTo>
                      <a:pt x="5" y="610"/>
                    </a:lnTo>
                    <a:lnTo>
                      <a:pt x="2" y="646"/>
                    </a:lnTo>
                    <a:lnTo>
                      <a:pt x="0" y="681"/>
                    </a:lnTo>
                    <a:lnTo>
                      <a:pt x="0" y="717"/>
                    </a:lnTo>
                    <a:lnTo>
                      <a:pt x="2" y="752"/>
                    </a:lnTo>
                    <a:lnTo>
                      <a:pt x="6" y="787"/>
                    </a:lnTo>
                    <a:lnTo>
                      <a:pt x="11" y="821"/>
                    </a:lnTo>
                    <a:lnTo>
                      <a:pt x="19" y="855"/>
                    </a:lnTo>
                    <a:lnTo>
                      <a:pt x="27" y="889"/>
                    </a:lnTo>
                    <a:lnTo>
                      <a:pt x="37" y="921"/>
                    </a:lnTo>
                    <a:lnTo>
                      <a:pt x="50" y="955"/>
                    </a:lnTo>
                    <a:lnTo>
                      <a:pt x="64" y="986"/>
                    </a:lnTo>
                    <a:lnTo>
                      <a:pt x="78" y="1017"/>
                    </a:lnTo>
                    <a:lnTo>
                      <a:pt x="95" y="1048"/>
                    </a:lnTo>
                    <a:lnTo>
                      <a:pt x="114" y="1079"/>
                    </a:lnTo>
                    <a:lnTo>
                      <a:pt x="134" y="1108"/>
                    </a:lnTo>
                    <a:lnTo>
                      <a:pt x="155" y="1135"/>
                    </a:lnTo>
                    <a:lnTo>
                      <a:pt x="177" y="1162"/>
                    </a:lnTo>
                    <a:lnTo>
                      <a:pt x="200" y="1189"/>
                    </a:lnTo>
                    <a:lnTo>
                      <a:pt x="226" y="1213"/>
                    </a:lnTo>
                    <a:lnTo>
                      <a:pt x="251" y="1238"/>
                    </a:lnTo>
                    <a:lnTo>
                      <a:pt x="279" y="1260"/>
                    </a:lnTo>
                    <a:lnTo>
                      <a:pt x="308" y="1281"/>
                    </a:lnTo>
                    <a:lnTo>
                      <a:pt x="338" y="1302"/>
                    </a:lnTo>
                    <a:lnTo>
                      <a:pt x="369" y="1321"/>
                    </a:lnTo>
                    <a:lnTo>
                      <a:pt x="401" y="1339"/>
                    </a:lnTo>
                    <a:lnTo>
                      <a:pt x="434" y="1355"/>
                    </a:lnTo>
                    <a:lnTo>
                      <a:pt x="468" y="1369"/>
                    </a:lnTo>
                    <a:lnTo>
                      <a:pt x="503" y="1383"/>
                    </a:lnTo>
                    <a:lnTo>
                      <a:pt x="540" y="1394"/>
                    </a:lnTo>
                    <a:lnTo>
                      <a:pt x="576" y="1404"/>
                    </a:lnTo>
                    <a:lnTo>
                      <a:pt x="614" y="1412"/>
                    </a:lnTo>
                    <a:lnTo>
                      <a:pt x="651" y="1418"/>
                    </a:lnTo>
                    <a:lnTo>
                      <a:pt x="688" y="1423"/>
                    </a:lnTo>
                    <a:lnTo>
                      <a:pt x="725" y="1425"/>
                    </a:lnTo>
                    <a:lnTo>
                      <a:pt x="762" y="1426"/>
                    </a:lnTo>
                    <a:lnTo>
                      <a:pt x="798" y="1425"/>
                    </a:lnTo>
                    <a:lnTo>
                      <a:pt x="835" y="1422"/>
                    </a:lnTo>
                    <a:lnTo>
                      <a:pt x="870" y="1417"/>
                    </a:lnTo>
                    <a:lnTo>
                      <a:pt x="906" y="1412"/>
                    </a:lnTo>
                    <a:lnTo>
                      <a:pt x="940" y="1404"/>
                    </a:lnTo>
                    <a:lnTo>
                      <a:pt x="975" y="1394"/>
                    </a:lnTo>
                    <a:lnTo>
                      <a:pt x="1008" y="1384"/>
                    </a:lnTo>
                    <a:lnTo>
                      <a:pt x="1041" y="1370"/>
                    </a:lnTo>
                    <a:lnTo>
                      <a:pt x="1073" y="1357"/>
                    </a:lnTo>
                    <a:lnTo>
                      <a:pt x="1105" y="1341"/>
                    </a:lnTo>
                    <a:lnTo>
                      <a:pt x="1135" y="1325"/>
                    </a:lnTo>
                    <a:lnTo>
                      <a:pt x="1165" y="1307"/>
                    </a:lnTo>
                    <a:lnTo>
                      <a:pt x="1194" y="1287"/>
                    </a:lnTo>
                    <a:lnTo>
                      <a:pt x="1222" y="1266"/>
                    </a:lnTo>
                    <a:lnTo>
                      <a:pt x="1249" y="1243"/>
                    </a:lnTo>
                    <a:lnTo>
                      <a:pt x="1274" y="1220"/>
                    </a:lnTo>
                    <a:lnTo>
                      <a:pt x="1298" y="1196"/>
                    </a:lnTo>
                    <a:lnTo>
                      <a:pt x="1322" y="1170"/>
                    </a:lnTo>
                    <a:lnTo>
                      <a:pt x="1343" y="1142"/>
                    </a:lnTo>
                    <a:lnTo>
                      <a:pt x="1364" y="1114"/>
                    </a:lnTo>
                    <a:lnTo>
                      <a:pt x="1383" y="1085"/>
                    </a:lnTo>
                    <a:lnTo>
                      <a:pt x="1400" y="1054"/>
                    </a:lnTo>
                    <a:lnTo>
                      <a:pt x="1416" y="1023"/>
                    </a:lnTo>
                    <a:lnTo>
                      <a:pt x="1430" y="991"/>
                    </a:lnTo>
                    <a:lnTo>
                      <a:pt x="1444" y="957"/>
                    </a:lnTo>
                    <a:lnTo>
                      <a:pt x="1455" y="923"/>
                    </a:lnTo>
                    <a:lnTo>
                      <a:pt x="1465" y="887"/>
                    </a:lnTo>
                    <a:lnTo>
                      <a:pt x="1471" y="851"/>
                    </a:lnTo>
                    <a:lnTo>
                      <a:pt x="1478" y="816"/>
                    </a:lnTo>
                    <a:lnTo>
                      <a:pt x="1481" y="780"/>
                    </a:lnTo>
                    <a:lnTo>
                      <a:pt x="1483" y="744"/>
                    </a:lnTo>
                    <a:lnTo>
                      <a:pt x="1483" y="710"/>
                    </a:lnTo>
                    <a:lnTo>
                      <a:pt x="1481" y="674"/>
                    </a:lnTo>
                    <a:lnTo>
                      <a:pt x="1477" y="640"/>
                    </a:lnTo>
                    <a:lnTo>
                      <a:pt x="1471" y="605"/>
                    </a:lnTo>
                    <a:lnTo>
                      <a:pt x="1465" y="571"/>
                    </a:lnTo>
                    <a:lnTo>
                      <a:pt x="1456" y="537"/>
                    </a:lnTo>
                    <a:lnTo>
                      <a:pt x="1445" y="504"/>
                    </a:lnTo>
                    <a:lnTo>
                      <a:pt x="1433" y="471"/>
                    </a:lnTo>
                    <a:lnTo>
                      <a:pt x="1419" y="439"/>
                    </a:lnTo>
                    <a:lnTo>
                      <a:pt x="1404" y="408"/>
                    </a:lnTo>
                    <a:lnTo>
                      <a:pt x="1387" y="378"/>
                    </a:lnTo>
                    <a:lnTo>
                      <a:pt x="1369" y="348"/>
                    </a:lnTo>
                    <a:lnTo>
                      <a:pt x="1349" y="319"/>
                    </a:lnTo>
                    <a:lnTo>
                      <a:pt x="1328" y="291"/>
                    </a:lnTo>
                    <a:lnTo>
                      <a:pt x="1306" y="264"/>
                    </a:lnTo>
                    <a:lnTo>
                      <a:pt x="1283" y="238"/>
                    </a:lnTo>
                    <a:lnTo>
                      <a:pt x="1257" y="213"/>
                    </a:lnTo>
                    <a:lnTo>
                      <a:pt x="1231" y="189"/>
                    </a:lnTo>
                    <a:lnTo>
                      <a:pt x="1203" y="166"/>
                    </a:lnTo>
                    <a:lnTo>
                      <a:pt x="1175" y="144"/>
                    </a:lnTo>
                    <a:lnTo>
                      <a:pt x="1145" y="124"/>
                    </a:lnTo>
                    <a:lnTo>
                      <a:pt x="1114" y="105"/>
                    </a:lnTo>
                    <a:lnTo>
                      <a:pt x="1082" y="87"/>
                    </a:lnTo>
                    <a:lnTo>
                      <a:pt x="1049" y="72"/>
                    </a:lnTo>
                    <a:lnTo>
                      <a:pt x="1015" y="57"/>
                    </a:lnTo>
                    <a:lnTo>
                      <a:pt x="980" y="44"/>
                    </a:lnTo>
                    <a:lnTo>
                      <a:pt x="944" y="31"/>
                    </a:lnTo>
                    <a:lnTo>
                      <a:pt x="907" y="23"/>
                    </a:lnTo>
                    <a:close/>
                    <a:moveTo>
                      <a:pt x="622" y="1214"/>
                    </a:moveTo>
                    <a:lnTo>
                      <a:pt x="594" y="1207"/>
                    </a:lnTo>
                    <a:lnTo>
                      <a:pt x="568" y="1199"/>
                    </a:lnTo>
                    <a:lnTo>
                      <a:pt x="542" y="1189"/>
                    </a:lnTo>
                    <a:lnTo>
                      <a:pt x="517" y="1178"/>
                    </a:lnTo>
                    <a:lnTo>
                      <a:pt x="492" y="1167"/>
                    </a:lnTo>
                    <a:lnTo>
                      <a:pt x="469" y="1153"/>
                    </a:lnTo>
                    <a:lnTo>
                      <a:pt x="446" y="1140"/>
                    </a:lnTo>
                    <a:lnTo>
                      <a:pt x="423" y="1124"/>
                    </a:lnTo>
                    <a:lnTo>
                      <a:pt x="402" y="1109"/>
                    </a:lnTo>
                    <a:lnTo>
                      <a:pt x="382" y="1092"/>
                    </a:lnTo>
                    <a:lnTo>
                      <a:pt x="362" y="1075"/>
                    </a:lnTo>
                    <a:lnTo>
                      <a:pt x="344" y="1056"/>
                    </a:lnTo>
                    <a:lnTo>
                      <a:pt x="327" y="1037"/>
                    </a:lnTo>
                    <a:lnTo>
                      <a:pt x="310" y="1017"/>
                    </a:lnTo>
                    <a:lnTo>
                      <a:pt x="294" y="997"/>
                    </a:lnTo>
                    <a:lnTo>
                      <a:pt x="279" y="976"/>
                    </a:lnTo>
                    <a:lnTo>
                      <a:pt x="266" y="955"/>
                    </a:lnTo>
                    <a:lnTo>
                      <a:pt x="254" y="933"/>
                    </a:lnTo>
                    <a:lnTo>
                      <a:pt x="243" y="909"/>
                    </a:lnTo>
                    <a:lnTo>
                      <a:pt x="233" y="886"/>
                    </a:lnTo>
                    <a:lnTo>
                      <a:pt x="223" y="862"/>
                    </a:lnTo>
                    <a:lnTo>
                      <a:pt x="215" y="839"/>
                    </a:lnTo>
                    <a:lnTo>
                      <a:pt x="208" y="815"/>
                    </a:lnTo>
                    <a:lnTo>
                      <a:pt x="203" y="789"/>
                    </a:lnTo>
                    <a:lnTo>
                      <a:pt x="199" y="764"/>
                    </a:lnTo>
                    <a:lnTo>
                      <a:pt x="196" y="739"/>
                    </a:lnTo>
                    <a:lnTo>
                      <a:pt x="195" y="713"/>
                    </a:lnTo>
                    <a:lnTo>
                      <a:pt x="195" y="688"/>
                    </a:lnTo>
                    <a:lnTo>
                      <a:pt x="196" y="662"/>
                    </a:lnTo>
                    <a:lnTo>
                      <a:pt x="198" y="636"/>
                    </a:lnTo>
                    <a:lnTo>
                      <a:pt x="203" y="611"/>
                    </a:lnTo>
                    <a:lnTo>
                      <a:pt x="208" y="584"/>
                    </a:lnTo>
                    <a:lnTo>
                      <a:pt x="215" y="558"/>
                    </a:lnTo>
                    <a:lnTo>
                      <a:pt x="223" y="534"/>
                    </a:lnTo>
                    <a:lnTo>
                      <a:pt x="233" y="509"/>
                    </a:lnTo>
                    <a:lnTo>
                      <a:pt x="243" y="486"/>
                    </a:lnTo>
                    <a:lnTo>
                      <a:pt x="255" y="464"/>
                    </a:lnTo>
                    <a:lnTo>
                      <a:pt x="267" y="441"/>
                    </a:lnTo>
                    <a:lnTo>
                      <a:pt x="281" y="420"/>
                    </a:lnTo>
                    <a:lnTo>
                      <a:pt x="297" y="399"/>
                    </a:lnTo>
                    <a:lnTo>
                      <a:pt x="312" y="380"/>
                    </a:lnTo>
                    <a:lnTo>
                      <a:pt x="329" y="361"/>
                    </a:lnTo>
                    <a:lnTo>
                      <a:pt x="347" y="343"/>
                    </a:lnTo>
                    <a:lnTo>
                      <a:pt x="366" y="327"/>
                    </a:lnTo>
                    <a:lnTo>
                      <a:pt x="386" y="310"/>
                    </a:lnTo>
                    <a:lnTo>
                      <a:pt x="406" y="295"/>
                    </a:lnTo>
                    <a:lnTo>
                      <a:pt x="427" y="281"/>
                    </a:lnTo>
                    <a:lnTo>
                      <a:pt x="449" y="268"/>
                    </a:lnTo>
                    <a:lnTo>
                      <a:pt x="471" y="255"/>
                    </a:lnTo>
                    <a:lnTo>
                      <a:pt x="494" y="244"/>
                    </a:lnTo>
                    <a:lnTo>
                      <a:pt x="519" y="234"/>
                    </a:lnTo>
                    <a:lnTo>
                      <a:pt x="543" y="225"/>
                    </a:lnTo>
                    <a:lnTo>
                      <a:pt x="568" y="218"/>
                    </a:lnTo>
                    <a:lnTo>
                      <a:pt x="593" y="211"/>
                    </a:lnTo>
                    <a:lnTo>
                      <a:pt x="619" y="205"/>
                    </a:lnTo>
                    <a:lnTo>
                      <a:pt x="644" y="201"/>
                    </a:lnTo>
                    <a:lnTo>
                      <a:pt x="671" y="199"/>
                    </a:lnTo>
                    <a:lnTo>
                      <a:pt x="697" y="196"/>
                    </a:lnTo>
                    <a:lnTo>
                      <a:pt x="724" y="195"/>
                    </a:lnTo>
                    <a:lnTo>
                      <a:pt x="752" y="196"/>
                    </a:lnTo>
                    <a:lnTo>
                      <a:pt x="778" y="199"/>
                    </a:lnTo>
                    <a:lnTo>
                      <a:pt x="806" y="202"/>
                    </a:lnTo>
                    <a:lnTo>
                      <a:pt x="834" y="206"/>
                    </a:lnTo>
                    <a:lnTo>
                      <a:pt x="861" y="212"/>
                    </a:lnTo>
                    <a:lnTo>
                      <a:pt x="888" y="220"/>
                    </a:lnTo>
                    <a:lnTo>
                      <a:pt x="915" y="228"/>
                    </a:lnTo>
                    <a:lnTo>
                      <a:pt x="941" y="238"/>
                    </a:lnTo>
                    <a:lnTo>
                      <a:pt x="967" y="248"/>
                    </a:lnTo>
                    <a:lnTo>
                      <a:pt x="991" y="260"/>
                    </a:lnTo>
                    <a:lnTo>
                      <a:pt x="1015" y="273"/>
                    </a:lnTo>
                    <a:lnTo>
                      <a:pt x="1038" y="287"/>
                    </a:lnTo>
                    <a:lnTo>
                      <a:pt x="1060" y="301"/>
                    </a:lnTo>
                    <a:lnTo>
                      <a:pt x="1081" y="318"/>
                    </a:lnTo>
                    <a:lnTo>
                      <a:pt x="1101" y="334"/>
                    </a:lnTo>
                    <a:lnTo>
                      <a:pt x="1121" y="351"/>
                    </a:lnTo>
                    <a:lnTo>
                      <a:pt x="1139" y="370"/>
                    </a:lnTo>
                    <a:lnTo>
                      <a:pt x="1156" y="389"/>
                    </a:lnTo>
                    <a:lnTo>
                      <a:pt x="1173" y="408"/>
                    </a:lnTo>
                    <a:lnTo>
                      <a:pt x="1189" y="429"/>
                    </a:lnTo>
                    <a:lnTo>
                      <a:pt x="1203" y="450"/>
                    </a:lnTo>
                    <a:lnTo>
                      <a:pt x="1217" y="471"/>
                    </a:lnTo>
                    <a:lnTo>
                      <a:pt x="1230" y="494"/>
                    </a:lnTo>
                    <a:lnTo>
                      <a:pt x="1241" y="517"/>
                    </a:lnTo>
                    <a:lnTo>
                      <a:pt x="1251" y="539"/>
                    </a:lnTo>
                    <a:lnTo>
                      <a:pt x="1260" y="564"/>
                    </a:lnTo>
                    <a:lnTo>
                      <a:pt x="1267" y="587"/>
                    </a:lnTo>
                    <a:lnTo>
                      <a:pt x="1274" y="612"/>
                    </a:lnTo>
                    <a:lnTo>
                      <a:pt x="1280" y="637"/>
                    </a:lnTo>
                    <a:lnTo>
                      <a:pt x="1284" y="662"/>
                    </a:lnTo>
                    <a:lnTo>
                      <a:pt x="1287" y="688"/>
                    </a:lnTo>
                    <a:lnTo>
                      <a:pt x="1288" y="713"/>
                    </a:lnTo>
                    <a:lnTo>
                      <a:pt x="1288" y="739"/>
                    </a:lnTo>
                    <a:lnTo>
                      <a:pt x="1287" y="764"/>
                    </a:lnTo>
                    <a:lnTo>
                      <a:pt x="1285" y="790"/>
                    </a:lnTo>
                    <a:lnTo>
                      <a:pt x="1281" y="816"/>
                    </a:lnTo>
                    <a:lnTo>
                      <a:pt x="1275" y="841"/>
                    </a:lnTo>
                    <a:lnTo>
                      <a:pt x="1269" y="868"/>
                    </a:lnTo>
                    <a:lnTo>
                      <a:pt x="1261" y="893"/>
                    </a:lnTo>
                    <a:lnTo>
                      <a:pt x="1251" y="917"/>
                    </a:lnTo>
                    <a:lnTo>
                      <a:pt x="1241" y="940"/>
                    </a:lnTo>
                    <a:lnTo>
                      <a:pt x="1229" y="963"/>
                    </a:lnTo>
                    <a:lnTo>
                      <a:pt x="1215" y="985"/>
                    </a:lnTo>
                    <a:lnTo>
                      <a:pt x="1202" y="1006"/>
                    </a:lnTo>
                    <a:lnTo>
                      <a:pt x="1186" y="1026"/>
                    </a:lnTo>
                    <a:lnTo>
                      <a:pt x="1171" y="1046"/>
                    </a:lnTo>
                    <a:lnTo>
                      <a:pt x="1154" y="1065"/>
                    </a:lnTo>
                    <a:lnTo>
                      <a:pt x="1135" y="1083"/>
                    </a:lnTo>
                    <a:lnTo>
                      <a:pt x="1118" y="1100"/>
                    </a:lnTo>
                    <a:lnTo>
                      <a:pt x="1098" y="1116"/>
                    </a:lnTo>
                    <a:lnTo>
                      <a:pt x="1077" y="1131"/>
                    </a:lnTo>
                    <a:lnTo>
                      <a:pt x="1056" y="1145"/>
                    </a:lnTo>
                    <a:lnTo>
                      <a:pt x="1034" y="1159"/>
                    </a:lnTo>
                    <a:lnTo>
                      <a:pt x="1011" y="1170"/>
                    </a:lnTo>
                    <a:lnTo>
                      <a:pt x="988" y="1181"/>
                    </a:lnTo>
                    <a:lnTo>
                      <a:pt x="965" y="1191"/>
                    </a:lnTo>
                    <a:lnTo>
                      <a:pt x="940" y="1200"/>
                    </a:lnTo>
                    <a:lnTo>
                      <a:pt x="916" y="1208"/>
                    </a:lnTo>
                    <a:lnTo>
                      <a:pt x="890" y="1214"/>
                    </a:lnTo>
                    <a:lnTo>
                      <a:pt x="865" y="1220"/>
                    </a:lnTo>
                    <a:lnTo>
                      <a:pt x="838" y="1224"/>
                    </a:lnTo>
                    <a:lnTo>
                      <a:pt x="813" y="1228"/>
                    </a:lnTo>
                    <a:lnTo>
                      <a:pt x="786" y="1230"/>
                    </a:lnTo>
                    <a:lnTo>
                      <a:pt x="758" y="1230"/>
                    </a:lnTo>
                    <a:lnTo>
                      <a:pt x="732" y="1230"/>
                    </a:lnTo>
                    <a:lnTo>
                      <a:pt x="704" y="1228"/>
                    </a:lnTo>
                    <a:lnTo>
                      <a:pt x="676" y="1224"/>
                    </a:lnTo>
                    <a:lnTo>
                      <a:pt x="650" y="1220"/>
                    </a:lnTo>
                    <a:lnTo>
                      <a:pt x="622" y="1214"/>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9" name="Freeform 31"/>
              <p:cNvSpPr>
                <a:spLocks/>
              </p:cNvSpPr>
              <p:nvPr/>
            </p:nvSpPr>
            <p:spPr bwMode="auto">
              <a:xfrm>
                <a:off x="794" y="589"/>
                <a:ext cx="184" cy="176"/>
              </a:xfrm>
              <a:custGeom>
                <a:avLst/>
                <a:gdLst/>
                <a:ahLst/>
                <a:cxnLst>
                  <a:cxn ang="0">
                    <a:pos x="4" y="525"/>
                  </a:cxn>
                  <a:cxn ang="0">
                    <a:pos x="0" y="617"/>
                  </a:cxn>
                  <a:cxn ang="0">
                    <a:pos x="8" y="707"/>
                  </a:cxn>
                  <a:cxn ang="0">
                    <a:pos x="32" y="794"/>
                  </a:cxn>
                  <a:cxn ang="0">
                    <a:pos x="67" y="877"/>
                  </a:cxn>
                  <a:cxn ang="0">
                    <a:pos x="115" y="954"/>
                  </a:cxn>
                  <a:cxn ang="0">
                    <a:pos x="174" y="1024"/>
                  </a:cxn>
                  <a:cxn ang="0">
                    <a:pos x="242" y="1087"/>
                  </a:cxn>
                  <a:cxn ang="0">
                    <a:pos x="320" y="1139"/>
                  </a:cxn>
                  <a:cxn ang="0">
                    <a:pos x="407" y="1180"/>
                  </a:cxn>
                  <a:cxn ang="0">
                    <a:pos x="501" y="1210"/>
                  </a:cxn>
                  <a:cxn ang="0">
                    <a:pos x="598" y="1227"/>
                  </a:cxn>
                  <a:cxn ang="0">
                    <a:pos x="694" y="1229"/>
                  </a:cxn>
                  <a:cxn ang="0">
                    <a:pos x="787" y="1218"/>
                  </a:cxn>
                  <a:cxn ang="0">
                    <a:pos x="877" y="1194"/>
                  </a:cxn>
                  <a:cxn ang="0">
                    <a:pos x="960" y="1158"/>
                  </a:cxn>
                  <a:cxn ang="0">
                    <a:pos x="1038" y="1111"/>
                  </a:cxn>
                  <a:cxn ang="0">
                    <a:pos x="1106" y="1053"/>
                  </a:cxn>
                  <a:cxn ang="0">
                    <a:pos x="1166" y="986"/>
                  </a:cxn>
                  <a:cxn ang="0">
                    <a:pos x="1216" y="911"/>
                  </a:cxn>
                  <a:cxn ang="0">
                    <a:pos x="1254" y="826"/>
                  </a:cxn>
                  <a:cxn ang="0">
                    <a:pos x="1278" y="736"/>
                  </a:cxn>
                  <a:cxn ang="0">
                    <a:pos x="1287" y="643"/>
                  </a:cxn>
                  <a:cxn ang="0">
                    <a:pos x="1283" y="552"/>
                  </a:cxn>
                  <a:cxn ang="0">
                    <a:pos x="1264" y="464"/>
                  </a:cxn>
                  <a:cxn ang="0">
                    <a:pos x="1232" y="379"/>
                  </a:cxn>
                  <a:cxn ang="0">
                    <a:pos x="1188" y="300"/>
                  </a:cxn>
                  <a:cxn ang="0">
                    <a:pos x="1133" y="228"/>
                  </a:cxn>
                  <a:cxn ang="0">
                    <a:pos x="1068" y="163"/>
                  </a:cxn>
                  <a:cxn ang="0">
                    <a:pos x="993" y="108"/>
                  </a:cxn>
                  <a:cxn ang="0">
                    <a:pos x="910" y="61"/>
                  </a:cxn>
                  <a:cxn ang="0">
                    <a:pos x="818" y="27"/>
                  </a:cxn>
                  <a:cxn ang="0">
                    <a:pos x="720" y="6"/>
                  </a:cxn>
                  <a:cxn ang="0">
                    <a:pos x="624" y="0"/>
                  </a:cxn>
                  <a:cxn ang="0">
                    <a:pos x="530" y="6"/>
                  </a:cxn>
                  <a:cxn ang="0">
                    <a:pos x="440" y="26"/>
                  </a:cxn>
                  <a:cxn ang="0">
                    <a:pos x="353" y="59"/>
                  </a:cxn>
                  <a:cxn ang="0">
                    <a:pos x="273" y="102"/>
                  </a:cxn>
                  <a:cxn ang="0">
                    <a:pos x="202" y="155"/>
                  </a:cxn>
                  <a:cxn ang="0">
                    <a:pos x="138" y="220"/>
                  </a:cxn>
                  <a:cxn ang="0">
                    <a:pos x="86" y="292"/>
                  </a:cxn>
                  <a:cxn ang="0">
                    <a:pos x="44" y="374"/>
                  </a:cxn>
                  <a:cxn ang="0">
                    <a:pos x="15" y="463"/>
                  </a:cxn>
                </a:cxnLst>
                <a:rect l="0" t="0" r="r" b="b"/>
                <a:pathLst>
                  <a:path w="1287" h="1229">
                    <a:moveTo>
                      <a:pt x="15" y="463"/>
                    </a:moveTo>
                    <a:lnTo>
                      <a:pt x="8" y="494"/>
                    </a:lnTo>
                    <a:lnTo>
                      <a:pt x="4" y="525"/>
                    </a:lnTo>
                    <a:lnTo>
                      <a:pt x="1" y="555"/>
                    </a:lnTo>
                    <a:lnTo>
                      <a:pt x="0" y="587"/>
                    </a:lnTo>
                    <a:lnTo>
                      <a:pt x="0" y="617"/>
                    </a:lnTo>
                    <a:lnTo>
                      <a:pt x="1" y="647"/>
                    </a:lnTo>
                    <a:lnTo>
                      <a:pt x="4" y="677"/>
                    </a:lnTo>
                    <a:lnTo>
                      <a:pt x="8" y="707"/>
                    </a:lnTo>
                    <a:lnTo>
                      <a:pt x="15" y="737"/>
                    </a:lnTo>
                    <a:lnTo>
                      <a:pt x="23" y="766"/>
                    </a:lnTo>
                    <a:lnTo>
                      <a:pt x="32" y="794"/>
                    </a:lnTo>
                    <a:lnTo>
                      <a:pt x="43" y="823"/>
                    </a:lnTo>
                    <a:lnTo>
                      <a:pt x="54" y="849"/>
                    </a:lnTo>
                    <a:lnTo>
                      <a:pt x="67" y="877"/>
                    </a:lnTo>
                    <a:lnTo>
                      <a:pt x="83" y="903"/>
                    </a:lnTo>
                    <a:lnTo>
                      <a:pt x="98" y="929"/>
                    </a:lnTo>
                    <a:lnTo>
                      <a:pt x="115" y="954"/>
                    </a:lnTo>
                    <a:lnTo>
                      <a:pt x="134" y="979"/>
                    </a:lnTo>
                    <a:lnTo>
                      <a:pt x="153" y="1002"/>
                    </a:lnTo>
                    <a:lnTo>
                      <a:pt x="174" y="1024"/>
                    </a:lnTo>
                    <a:lnTo>
                      <a:pt x="196" y="1045"/>
                    </a:lnTo>
                    <a:lnTo>
                      <a:pt x="218" y="1067"/>
                    </a:lnTo>
                    <a:lnTo>
                      <a:pt x="242" y="1087"/>
                    </a:lnTo>
                    <a:lnTo>
                      <a:pt x="267" y="1105"/>
                    </a:lnTo>
                    <a:lnTo>
                      <a:pt x="293" y="1122"/>
                    </a:lnTo>
                    <a:lnTo>
                      <a:pt x="320" y="1139"/>
                    </a:lnTo>
                    <a:lnTo>
                      <a:pt x="348" y="1154"/>
                    </a:lnTo>
                    <a:lnTo>
                      <a:pt x="377" y="1168"/>
                    </a:lnTo>
                    <a:lnTo>
                      <a:pt x="407" y="1180"/>
                    </a:lnTo>
                    <a:lnTo>
                      <a:pt x="438" y="1193"/>
                    </a:lnTo>
                    <a:lnTo>
                      <a:pt x="469" y="1203"/>
                    </a:lnTo>
                    <a:lnTo>
                      <a:pt x="501" y="1210"/>
                    </a:lnTo>
                    <a:lnTo>
                      <a:pt x="533" y="1218"/>
                    </a:lnTo>
                    <a:lnTo>
                      <a:pt x="565" y="1223"/>
                    </a:lnTo>
                    <a:lnTo>
                      <a:pt x="598" y="1227"/>
                    </a:lnTo>
                    <a:lnTo>
                      <a:pt x="631" y="1229"/>
                    </a:lnTo>
                    <a:lnTo>
                      <a:pt x="662" y="1229"/>
                    </a:lnTo>
                    <a:lnTo>
                      <a:pt x="694" y="1229"/>
                    </a:lnTo>
                    <a:lnTo>
                      <a:pt x="725" y="1227"/>
                    </a:lnTo>
                    <a:lnTo>
                      <a:pt x="757" y="1223"/>
                    </a:lnTo>
                    <a:lnTo>
                      <a:pt x="787" y="1218"/>
                    </a:lnTo>
                    <a:lnTo>
                      <a:pt x="817" y="1211"/>
                    </a:lnTo>
                    <a:lnTo>
                      <a:pt x="847" y="1203"/>
                    </a:lnTo>
                    <a:lnTo>
                      <a:pt x="877" y="1194"/>
                    </a:lnTo>
                    <a:lnTo>
                      <a:pt x="905" y="1182"/>
                    </a:lnTo>
                    <a:lnTo>
                      <a:pt x="933" y="1171"/>
                    </a:lnTo>
                    <a:lnTo>
                      <a:pt x="960" y="1158"/>
                    </a:lnTo>
                    <a:lnTo>
                      <a:pt x="987" y="1144"/>
                    </a:lnTo>
                    <a:lnTo>
                      <a:pt x="1012" y="1128"/>
                    </a:lnTo>
                    <a:lnTo>
                      <a:pt x="1038" y="1111"/>
                    </a:lnTo>
                    <a:lnTo>
                      <a:pt x="1061" y="1092"/>
                    </a:lnTo>
                    <a:lnTo>
                      <a:pt x="1084" y="1073"/>
                    </a:lnTo>
                    <a:lnTo>
                      <a:pt x="1106" y="1053"/>
                    </a:lnTo>
                    <a:lnTo>
                      <a:pt x="1127" y="1032"/>
                    </a:lnTo>
                    <a:lnTo>
                      <a:pt x="1147" y="1010"/>
                    </a:lnTo>
                    <a:lnTo>
                      <a:pt x="1166" y="986"/>
                    </a:lnTo>
                    <a:lnTo>
                      <a:pt x="1184" y="962"/>
                    </a:lnTo>
                    <a:lnTo>
                      <a:pt x="1201" y="936"/>
                    </a:lnTo>
                    <a:lnTo>
                      <a:pt x="1216" y="911"/>
                    </a:lnTo>
                    <a:lnTo>
                      <a:pt x="1229" y="883"/>
                    </a:lnTo>
                    <a:lnTo>
                      <a:pt x="1243" y="855"/>
                    </a:lnTo>
                    <a:lnTo>
                      <a:pt x="1254" y="826"/>
                    </a:lnTo>
                    <a:lnTo>
                      <a:pt x="1264" y="797"/>
                    </a:lnTo>
                    <a:lnTo>
                      <a:pt x="1272" y="766"/>
                    </a:lnTo>
                    <a:lnTo>
                      <a:pt x="1278" y="736"/>
                    </a:lnTo>
                    <a:lnTo>
                      <a:pt x="1283" y="705"/>
                    </a:lnTo>
                    <a:lnTo>
                      <a:pt x="1286" y="673"/>
                    </a:lnTo>
                    <a:lnTo>
                      <a:pt x="1287" y="643"/>
                    </a:lnTo>
                    <a:lnTo>
                      <a:pt x="1287" y="612"/>
                    </a:lnTo>
                    <a:lnTo>
                      <a:pt x="1286" y="582"/>
                    </a:lnTo>
                    <a:lnTo>
                      <a:pt x="1283" y="552"/>
                    </a:lnTo>
                    <a:lnTo>
                      <a:pt x="1277" y="522"/>
                    </a:lnTo>
                    <a:lnTo>
                      <a:pt x="1272" y="493"/>
                    </a:lnTo>
                    <a:lnTo>
                      <a:pt x="1264" y="464"/>
                    </a:lnTo>
                    <a:lnTo>
                      <a:pt x="1255" y="435"/>
                    </a:lnTo>
                    <a:lnTo>
                      <a:pt x="1244" y="407"/>
                    </a:lnTo>
                    <a:lnTo>
                      <a:pt x="1232" y="379"/>
                    </a:lnTo>
                    <a:lnTo>
                      <a:pt x="1218" y="353"/>
                    </a:lnTo>
                    <a:lnTo>
                      <a:pt x="1204" y="326"/>
                    </a:lnTo>
                    <a:lnTo>
                      <a:pt x="1188" y="300"/>
                    </a:lnTo>
                    <a:lnTo>
                      <a:pt x="1171" y="276"/>
                    </a:lnTo>
                    <a:lnTo>
                      <a:pt x="1153" y="251"/>
                    </a:lnTo>
                    <a:lnTo>
                      <a:pt x="1133" y="228"/>
                    </a:lnTo>
                    <a:lnTo>
                      <a:pt x="1113" y="206"/>
                    </a:lnTo>
                    <a:lnTo>
                      <a:pt x="1091" y="183"/>
                    </a:lnTo>
                    <a:lnTo>
                      <a:pt x="1068" y="163"/>
                    </a:lnTo>
                    <a:lnTo>
                      <a:pt x="1044" y="143"/>
                    </a:lnTo>
                    <a:lnTo>
                      <a:pt x="1019" y="124"/>
                    </a:lnTo>
                    <a:lnTo>
                      <a:pt x="993" y="108"/>
                    </a:lnTo>
                    <a:lnTo>
                      <a:pt x="967" y="91"/>
                    </a:lnTo>
                    <a:lnTo>
                      <a:pt x="938" y="75"/>
                    </a:lnTo>
                    <a:lnTo>
                      <a:pt x="910" y="61"/>
                    </a:lnTo>
                    <a:lnTo>
                      <a:pt x="880" y="49"/>
                    </a:lnTo>
                    <a:lnTo>
                      <a:pt x="849" y="37"/>
                    </a:lnTo>
                    <a:lnTo>
                      <a:pt x="818" y="27"/>
                    </a:lnTo>
                    <a:lnTo>
                      <a:pt x="786" y="18"/>
                    </a:lnTo>
                    <a:lnTo>
                      <a:pt x="754" y="12"/>
                    </a:lnTo>
                    <a:lnTo>
                      <a:pt x="720" y="6"/>
                    </a:lnTo>
                    <a:lnTo>
                      <a:pt x="688" y="3"/>
                    </a:lnTo>
                    <a:lnTo>
                      <a:pt x="656" y="1"/>
                    </a:lnTo>
                    <a:lnTo>
                      <a:pt x="624" y="0"/>
                    </a:lnTo>
                    <a:lnTo>
                      <a:pt x="593" y="1"/>
                    </a:lnTo>
                    <a:lnTo>
                      <a:pt x="561" y="3"/>
                    </a:lnTo>
                    <a:lnTo>
                      <a:pt x="530" y="6"/>
                    </a:lnTo>
                    <a:lnTo>
                      <a:pt x="500" y="12"/>
                    </a:lnTo>
                    <a:lnTo>
                      <a:pt x="469" y="18"/>
                    </a:lnTo>
                    <a:lnTo>
                      <a:pt x="440" y="26"/>
                    </a:lnTo>
                    <a:lnTo>
                      <a:pt x="410" y="35"/>
                    </a:lnTo>
                    <a:lnTo>
                      <a:pt x="381" y="46"/>
                    </a:lnTo>
                    <a:lnTo>
                      <a:pt x="353" y="59"/>
                    </a:lnTo>
                    <a:lnTo>
                      <a:pt x="327" y="72"/>
                    </a:lnTo>
                    <a:lnTo>
                      <a:pt x="300" y="86"/>
                    </a:lnTo>
                    <a:lnTo>
                      <a:pt x="273" y="102"/>
                    </a:lnTo>
                    <a:lnTo>
                      <a:pt x="249" y="119"/>
                    </a:lnTo>
                    <a:lnTo>
                      <a:pt x="225" y="137"/>
                    </a:lnTo>
                    <a:lnTo>
                      <a:pt x="202" y="155"/>
                    </a:lnTo>
                    <a:lnTo>
                      <a:pt x="180" y="176"/>
                    </a:lnTo>
                    <a:lnTo>
                      <a:pt x="159" y="198"/>
                    </a:lnTo>
                    <a:lnTo>
                      <a:pt x="138" y="220"/>
                    </a:lnTo>
                    <a:lnTo>
                      <a:pt x="119" y="243"/>
                    </a:lnTo>
                    <a:lnTo>
                      <a:pt x="102" y="267"/>
                    </a:lnTo>
                    <a:lnTo>
                      <a:pt x="86" y="292"/>
                    </a:lnTo>
                    <a:lnTo>
                      <a:pt x="70" y="319"/>
                    </a:lnTo>
                    <a:lnTo>
                      <a:pt x="56" y="346"/>
                    </a:lnTo>
                    <a:lnTo>
                      <a:pt x="44" y="374"/>
                    </a:lnTo>
                    <a:lnTo>
                      <a:pt x="33" y="403"/>
                    </a:lnTo>
                    <a:lnTo>
                      <a:pt x="23" y="433"/>
                    </a:lnTo>
                    <a:lnTo>
                      <a:pt x="15" y="463"/>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8" name="Freeform 30"/>
              <p:cNvSpPr>
                <a:spLocks noEditPoints="1"/>
              </p:cNvSpPr>
              <p:nvPr/>
            </p:nvSpPr>
            <p:spPr bwMode="auto">
              <a:xfrm>
                <a:off x="780" y="575"/>
                <a:ext cx="212" cy="204"/>
              </a:xfrm>
              <a:custGeom>
                <a:avLst/>
                <a:gdLst/>
                <a:ahLst/>
                <a:cxnLst>
                  <a:cxn ang="0">
                    <a:pos x="757" y="0"/>
                  </a:cxn>
                  <a:cxn ang="0">
                    <a:pos x="577" y="13"/>
                  </a:cxn>
                  <a:cxn ang="0">
                    <a:pos x="409" y="68"/>
                  </a:cxn>
                  <a:cxn ang="0">
                    <a:pos x="261" y="159"/>
                  </a:cxn>
                  <a:cxn ang="0">
                    <a:pos x="140" y="283"/>
                  </a:cxn>
                  <a:cxn ang="0">
                    <a:pos x="52" y="434"/>
                  </a:cxn>
                  <a:cxn ang="0">
                    <a:pos x="5" y="609"/>
                  </a:cxn>
                  <a:cxn ang="0">
                    <a:pos x="5" y="785"/>
                  </a:cxn>
                  <a:cxn ang="0">
                    <a:pos x="50" y="953"/>
                  </a:cxn>
                  <a:cxn ang="0">
                    <a:pos x="133" y="1106"/>
                  </a:cxn>
                  <a:cxn ang="0">
                    <a:pos x="252" y="1236"/>
                  </a:cxn>
                  <a:cxn ang="0">
                    <a:pos x="400" y="1337"/>
                  </a:cxn>
                  <a:cxn ang="0">
                    <a:pos x="576" y="1402"/>
                  </a:cxn>
                  <a:cxn ang="0">
                    <a:pos x="762" y="1424"/>
                  </a:cxn>
                  <a:cxn ang="0">
                    <a:pos x="940" y="1402"/>
                  </a:cxn>
                  <a:cxn ang="0">
                    <a:pos x="1105" y="1340"/>
                  </a:cxn>
                  <a:cxn ang="0">
                    <a:pos x="1248" y="1243"/>
                  </a:cxn>
                  <a:cxn ang="0">
                    <a:pos x="1363" y="1112"/>
                  </a:cxn>
                  <a:cxn ang="0">
                    <a:pos x="1443" y="955"/>
                  </a:cxn>
                  <a:cxn ang="0">
                    <a:pos x="1481" y="779"/>
                  </a:cxn>
                  <a:cxn ang="0">
                    <a:pos x="1472" y="603"/>
                  </a:cxn>
                  <a:cxn ang="0">
                    <a:pos x="1420" y="438"/>
                  </a:cxn>
                  <a:cxn ang="0">
                    <a:pos x="1329" y="289"/>
                  </a:cxn>
                  <a:cxn ang="0">
                    <a:pos x="1203" y="164"/>
                  </a:cxn>
                  <a:cxn ang="0">
                    <a:pos x="1049" y="70"/>
                  </a:cxn>
                  <a:cxn ang="0">
                    <a:pos x="621" y="1213"/>
                  </a:cxn>
                  <a:cxn ang="0">
                    <a:pos x="492" y="1165"/>
                  </a:cxn>
                  <a:cxn ang="0">
                    <a:pos x="381" y="1091"/>
                  </a:cxn>
                  <a:cxn ang="0">
                    <a:pos x="294" y="995"/>
                  </a:cxn>
                  <a:cxn ang="0">
                    <a:pos x="232" y="885"/>
                  </a:cxn>
                  <a:cxn ang="0">
                    <a:pos x="198" y="763"/>
                  </a:cxn>
                  <a:cxn ang="0">
                    <a:pos x="198" y="635"/>
                  </a:cxn>
                  <a:cxn ang="0">
                    <a:pos x="232" y="509"/>
                  </a:cxn>
                  <a:cxn ang="0">
                    <a:pos x="296" y="398"/>
                  </a:cxn>
                  <a:cxn ang="0">
                    <a:pos x="385" y="309"/>
                  </a:cxn>
                  <a:cxn ang="0">
                    <a:pos x="495" y="244"/>
                  </a:cxn>
                  <a:cxn ang="0">
                    <a:pos x="618" y="205"/>
                  </a:cxn>
                  <a:cxn ang="0">
                    <a:pos x="751" y="195"/>
                  </a:cxn>
                  <a:cxn ang="0">
                    <a:pos x="888" y="218"/>
                  </a:cxn>
                  <a:cxn ang="0">
                    <a:pos x="1014" y="271"/>
                  </a:cxn>
                  <a:cxn ang="0">
                    <a:pos x="1120" y="351"/>
                  </a:cxn>
                  <a:cxn ang="0">
                    <a:pos x="1203" y="449"/>
                  </a:cxn>
                  <a:cxn ang="0">
                    <a:pos x="1260" y="562"/>
                  </a:cxn>
                  <a:cxn ang="0">
                    <a:pos x="1286" y="686"/>
                  </a:cxn>
                  <a:cxn ang="0">
                    <a:pos x="1281" y="815"/>
                  </a:cxn>
                  <a:cxn ang="0">
                    <a:pos x="1240" y="939"/>
                  </a:cxn>
                  <a:cxn ang="0">
                    <a:pos x="1170" y="1044"/>
                  </a:cxn>
                  <a:cxn ang="0">
                    <a:pos x="1077" y="1129"/>
                  </a:cxn>
                  <a:cxn ang="0">
                    <a:pos x="964" y="1190"/>
                  </a:cxn>
                  <a:cxn ang="0">
                    <a:pos x="838" y="1224"/>
                  </a:cxn>
                  <a:cxn ang="0">
                    <a:pos x="704" y="1226"/>
                  </a:cxn>
                </a:cxnLst>
                <a:rect l="0" t="0" r="r" b="b"/>
                <a:pathLst>
                  <a:path w="1483" h="1424">
                    <a:moveTo>
                      <a:pt x="906" y="21"/>
                    </a:moveTo>
                    <a:lnTo>
                      <a:pt x="869" y="13"/>
                    </a:lnTo>
                    <a:lnTo>
                      <a:pt x="832" y="6"/>
                    </a:lnTo>
                    <a:lnTo>
                      <a:pt x="795" y="2"/>
                    </a:lnTo>
                    <a:lnTo>
                      <a:pt x="757" y="0"/>
                    </a:lnTo>
                    <a:lnTo>
                      <a:pt x="721" y="0"/>
                    </a:lnTo>
                    <a:lnTo>
                      <a:pt x="684" y="0"/>
                    </a:lnTo>
                    <a:lnTo>
                      <a:pt x="648" y="3"/>
                    </a:lnTo>
                    <a:lnTo>
                      <a:pt x="612" y="7"/>
                    </a:lnTo>
                    <a:lnTo>
                      <a:pt x="577" y="13"/>
                    </a:lnTo>
                    <a:lnTo>
                      <a:pt x="542" y="21"/>
                    </a:lnTo>
                    <a:lnTo>
                      <a:pt x="508" y="31"/>
                    </a:lnTo>
                    <a:lnTo>
                      <a:pt x="475" y="42"/>
                    </a:lnTo>
                    <a:lnTo>
                      <a:pt x="441" y="54"/>
                    </a:lnTo>
                    <a:lnTo>
                      <a:pt x="409" y="68"/>
                    </a:lnTo>
                    <a:lnTo>
                      <a:pt x="378" y="83"/>
                    </a:lnTo>
                    <a:lnTo>
                      <a:pt x="347" y="100"/>
                    </a:lnTo>
                    <a:lnTo>
                      <a:pt x="317" y="119"/>
                    </a:lnTo>
                    <a:lnTo>
                      <a:pt x="288" y="138"/>
                    </a:lnTo>
                    <a:lnTo>
                      <a:pt x="261" y="159"/>
                    </a:lnTo>
                    <a:lnTo>
                      <a:pt x="234" y="181"/>
                    </a:lnTo>
                    <a:lnTo>
                      <a:pt x="208" y="205"/>
                    </a:lnTo>
                    <a:lnTo>
                      <a:pt x="184" y="229"/>
                    </a:lnTo>
                    <a:lnTo>
                      <a:pt x="162" y="255"/>
                    </a:lnTo>
                    <a:lnTo>
                      <a:pt x="140" y="283"/>
                    </a:lnTo>
                    <a:lnTo>
                      <a:pt x="119" y="310"/>
                    </a:lnTo>
                    <a:lnTo>
                      <a:pt x="100" y="339"/>
                    </a:lnTo>
                    <a:lnTo>
                      <a:pt x="82" y="371"/>
                    </a:lnTo>
                    <a:lnTo>
                      <a:pt x="66" y="402"/>
                    </a:lnTo>
                    <a:lnTo>
                      <a:pt x="52" y="434"/>
                    </a:lnTo>
                    <a:lnTo>
                      <a:pt x="39" y="467"/>
                    </a:lnTo>
                    <a:lnTo>
                      <a:pt x="28" y="502"/>
                    </a:lnTo>
                    <a:lnTo>
                      <a:pt x="19" y="538"/>
                    </a:lnTo>
                    <a:lnTo>
                      <a:pt x="11" y="573"/>
                    </a:lnTo>
                    <a:lnTo>
                      <a:pt x="5" y="609"/>
                    </a:lnTo>
                    <a:lnTo>
                      <a:pt x="2" y="645"/>
                    </a:lnTo>
                    <a:lnTo>
                      <a:pt x="0" y="680"/>
                    </a:lnTo>
                    <a:lnTo>
                      <a:pt x="0" y="715"/>
                    </a:lnTo>
                    <a:lnTo>
                      <a:pt x="2" y="750"/>
                    </a:lnTo>
                    <a:lnTo>
                      <a:pt x="5" y="785"/>
                    </a:lnTo>
                    <a:lnTo>
                      <a:pt x="11" y="819"/>
                    </a:lnTo>
                    <a:lnTo>
                      <a:pt x="18" y="854"/>
                    </a:lnTo>
                    <a:lnTo>
                      <a:pt x="27" y="887"/>
                    </a:lnTo>
                    <a:lnTo>
                      <a:pt x="38" y="921"/>
                    </a:lnTo>
                    <a:lnTo>
                      <a:pt x="50" y="953"/>
                    </a:lnTo>
                    <a:lnTo>
                      <a:pt x="63" y="985"/>
                    </a:lnTo>
                    <a:lnTo>
                      <a:pt x="79" y="1017"/>
                    </a:lnTo>
                    <a:lnTo>
                      <a:pt x="95" y="1047"/>
                    </a:lnTo>
                    <a:lnTo>
                      <a:pt x="114" y="1077"/>
                    </a:lnTo>
                    <a:lnTo>
                      <a:pt x="133" y="1106"/>
                    </a:lnTo>
                    <a:lnTo>
                      <a:pt x="154" y="1134"/>
                    </a:lnTo>
                    <a:lnTo>
                      <a:pt x="176" y="1161"/>
                    </a:lnTo>
                    <a:lnTo>
                      <a:pt x="201" y="1187"/>
                    </a:lnTo>
                    <a:lnTo>
                      <a:pt x="225" y="1212"/>
                    </a:lnTo>
                    <a:lnTo>
                      <a:pt x="252" y="1236"/>
                    </a:lnTo>
                    <a:lnTo>
                      <a:pt x="279" y="1258"/>
                    </a:lnTo>
                    <a:lnTo>
                      <a:pt x="308" y="1281"/>
                    </a:lnTo>
                    <a:lnTo>
                      <a:pt x="338" y="1301"/>
                    </a:lnTo>
                    <a:lnTo>
                      <a:pt x="369" y="1320"/>
                    </a:lnTo>
                    <a:lnTo>
                      <a:pt x="400" y="1337"/>
                    </a:lnTo>
                    <a:lnTo>
                      <a:pt x="434" y="1353"/>
                    </a:lnTo>
                    <a:lnTo>
                      <a:pt x="468" y="1369"/>
                    </a:lnTo>
                    <a:lnTo>
                      <a:pt x="503" y="1381"/>
                    </a:lnTo>
                    <a:lnTo>
                      <a:pt x="539" y="1393"/>
                    </a:lnTo>
                    <a:lnTo>
                      <a:pt x="576" y="1402"/>
                    </a:lnTo>
                    <a:lnTo>
                      <a:pt x="613" y="1411"/>
                    </a:lnTo>
                    <a:lnTo>
                      <a:pt x="651" y="1417"/>
                    </a:lnTo>
                    <a:lnTo>
                      <a:pt x="688" y="1421"/>
                    </a:lnTo>
                    <a:lnTo>
                      <a:pt x="725" y="1423"/>
                    </a:lnTo>
                    <a:lnTo>
                      <a:pt x="762" y="1424"/>
                    </a:lnTo>
                    <a:lnTo>
                      <a:pt x="798" y="1423"/>
                    </a:lnTo>
                    <a:lnTo>
                      <a:pt x="834" y="1421"/>
                    </a:lnTo>
                    <a:lnTo>
                      <a:pt x="871" y="1417"/>
                    </a:lnTo>
                    <a:lnTo>
                      <a:pt x="905" y="1410"/>
                    </a:lnTo>
                    <a:lnTo>
                      <a:pt x="940" y="1402"/>
                    </a:lnTo>
                    <a:lnTo>
                      <a:pt x="975" y="1393"/>
                    </a:lnTo>
                    <a:lnTo>
                      <a:pt x="1008" y="1382"/>
                    </a:lnTo>
                    <a:lnTo>
                      <a:pt x="1041" y="1370"/>
                    </a:lnTo>
                    <a:lnTo>
                      <a:pt x="1073" y="1355"/>
                    </a:lnTo>
                    <a:lnTo>
                      <a:pt x="1105" y="1340"/>
                    </a:lnTo>
                    <a:lnTo>
                      <a:pt x="1136" y="1323"/>
                    </a:lnTo>
                    <a:lnTo>
                      <a:pt x="1164" y="1305"/>
                    </a:lnTo>
                    <a:lnTo>
                      <a:pt x="1193" y="1285"/>
                    </a:lnTo>
                    <a:lnTo>
                      <a:pt x="1221" y="1265"/>
                    </a:lnTo>
                    <a:lnTo>
                      <a:pt x="1248" y="1243"/>
                    </a:lnTo>
                    <a:lnTo>
                      <a:pt x="1273" y="1219"/>
                    </a:lnTo>
                    <a:lnTo>
                      <a:pt x="1298" y="1194"/>
                    </a:lnTo>
                    <a:lnTo>
                      <a:pt x="1321" y="1168"/>
                    </a:lnTo>
                    <a:lnTo>
                      <a:pt x="1343" y="1141"/>
                    </a:lnTo>
                    <a:lnTo>
                      <a:pt x="1363" y="1112"/>
                    </a:lnTo>
                    <a:lnTo>
                      <a:pt x="1382" y="1083"/>
                    </a:lnTo>
                    <a:lnTo>
                      <a:pt x="1400" y="1053"/>
                    </a:lnTo>
                    <a:lnTo>
                      <a:pt x="1416" y="1021"/>
                    </a:lnTo>
                    <a:lnTo>
                      <a:pt x="1431" y="989"/>
                    </a:lnTo>
                    <a:lnTo>
                      <a:pt x="1443" y="955"/>
                    </a:lnTo>
                    <a:lnTo>
                      <a:pt x="1455" y="922"/>
                    </a:lnTo>
                    <a:lnTo>
                      <a:pt x="1464" y="886"/>
                    </a:lnTo>
                    <a:lnTo>
                      <a:pt x="1472" y="851"/>
                    </a:lnTo>
                    <a:lnTo>
                      <a:pt x="1477" y="815"/>
                    </a:lnTo>
                    <a:lnTo>
                      <a:pt x="1481" y="779"/>
                    </a:lnTo>
                    <a:lnTo>
                      <a:pt x="1483" y="744"/>
                    </a:lnTo>
                    <a:lnTo>
                      <a:pt x="1483" y="708"/>
                    </a:lnTo>
                    <a:lnTo>
                      <a:pt x="1481" y="674"/>
                    </a:lnTo>
                    <a:lnTo>
                      <a:pt x="1477" y="638"/>
                    </a:lnTo>
                    <a:lnTo>
                      <a:pt x="1472" y="603"/>
                    </a:lnTo>
                    <a:lnTo>
                      <a:pt x="1464" y="570"/>
                    </a:lnTo>
                    <a:lnTo>
                      <a:pt x="1455" y="535"/>
                    </a:lnTo>
                    <a:lnTo>
                      <a:pt x="1445" y="503"/>
                    </a:lnTo>
                    <a:lnTo>
                      <a:pt x="1433" y="470"/>
                    </a:lnTo>
                    <a:lnTo>
                      <a:pt x="1420" y="438"/>
                    </a:lnTo>
                    <a:lnTo>
                      <a:pt x="1404" y="407"/>
                    </a:lnTo>
                    <a:lnTo>
                      <a:pt x="1387" y="376"/>
                    </a:lnTo>
                    <a:lnTo>
                      <a:pt x="1368" y="346"/>
                    </a:lnTo>
                    <a:lnTo>
                      <a:pt x="1350" y="318"/>
                    </a:lnTo>
                    <a:lnTo>
                      <a:pt x="1329" y="289"/>
                    </a:lnTo>
                    <a:lnTo>
                      <a:pt x="1305" y="263"/>
                    </a:lnTo>
                    <a:lnTo>
                      <a:pt x="1282" y="237"/>
                    </a:lnTo>
                    <a:lnTo>
                      <a:pt x="1256" y="211"/>
                    </a:lnTo>
                    <a:lnTo>
                      <a:pt x="1231" y="188"/>
                    </a:lnTo>
                    <a:lnTo>
                      <a:pt x="1203" y="164"/>
                    </a:lnTo>
                    <a:lnTo>
                      <a:pt x="1174" y="143"/>
                    </a:lnTo>
                    <a:lnTo>
                      <a:pt x="1144" y="123"/>
                    </a:lnTo>
                    <a:lnTo>
                      <a:pt x="1113" y="103"/>
                    </a:lnTo>
                    <a:lnTo>
                      <a:pt x="1081" y="87"/>
                    </a:lnTo>
                    <a:lnTo>
                      <a:pt x="1049" y="70"/>
                    </a:lnTo>
                    <a:lnTo>
                      <a:pt x="1015" y="55"/>
                    </a:lnTo>
                    <a:lnTo>
                      <a:pt x="979" y="42"/>
                    </a:lnTo>
                    <a:lnTo>
                      <a:pt x="944" y="31"/>
                    </a:lnTo>
                    <a:lnTo>
                      <a:pt x="906" y="21"/>
                    </a:lnTo>
                    <a:close/>
                    <a:moveTo>
                      <a:pt x="621" y="1213"/>
                    </a:moveTo>
                    <a:lnTo>
                      <a:pt x="594" y="1205"/>
                    </a:lnTo>
                    <a:lnTo>
                      <a:pt x="568" y="1197"/>
                    </a:lnTo>
                    <a:lnTo>
                      <a:pt x="541" y="1187"/>
                    </a:lnTo>
                    <a:lnTo>
                      <a:pt x="517" y="1177"/>
                    </a:lnTo>
                    <a:lnTo>
                      <a:pt x="492" y="1165"/>
                    </a:lnTo>
                    <a:lnTo>
                      <a:pt x="468" y="1151"/>
                    </a:lnTo>
                    <a:lnTo>
                      <a:pt x="446" y="1138"/>
                    </a:lnTo>
                    <a:lnTo>
                      <a:pt x="424" y="1124"/>
                    </a:lnTo>
                    <a:lnTo>
                      <a:pt x="401" y="1108"/>
                    </a:lnTo>
                    <a:lnTo>
                      <a:pt x="381" y="1091"/>
                    </a:lnTo>
                    <a:lnTo>
                      <a:pt x="363" y="1073"/>
                    </a:lnTo>
                    <a:lnTo>
                      <a:pt x="344" y="1056"/>
                    </a:lnTo>
                    <a:lnTo>
                      <a:pt x="326" y="1036"/>
                    </a:lnTo>
                    <a:lnTo>
                      <a:pt x="309" y="1017"/>
                    </a:lnTo>
                    <a:lnTo>
                      <a:pt x="294" y="995"/>
                    </a:lnTo>
                    <a:lnTo>
                      <a:pt x="279" y="974"/>
                    </a:lnTo>
                    <a:lnTo>
                      <a:pt x="266" y="953"/>
                    </a:lnTo>
                    <a:lnTo>
                      <a:pt x="253" y="931"/>
                    </a:lnTo>
                    <a:lnTo>
                      <a:pt x="242" y="909"/>
                    </a:lnTo>
                    <a:lnTo>
                      <a:pt x="232" y="885"/>
                    </a:lnTo>
                    <a:lnTo>
                      <a:pt x="223" y="861"/>
                    </a:lnTo>
                    <a:lnTo>
                      <a:pt x="215" y="837"/>
                    </a:lnTo>
                    <a:lnTo>
                      <a:pt x="208" y="813"/>
                    </a:lnTo>
                    <a:lnTo>
                      <a:pt x="203" y="788"/>
                    </a:lnTo>
                    <a:lnTo>
                      <a:pt x="198" y="763"/>
                    </a:lnTo>
                    <a:lnTo>
                      <a:pt x="196" y="737"/>
                    </a:lnTo>
                    <a:lnTo>
                      <a:pt x="194" y="713"/>
                    </a:lnTo>
                    <a:lnTo>
                      <a:pt x="194" y="687"/>
                    </a:lnTo>
                    <a:lnTo>
                      <a:pt x="195" y="660"/>
                    </a:lnTo>
                    <a:lnTo>
                      <a:pt x="198" y="635"/>
                    </a:lnTo>
                    <a:lnTo>
                      <a:pt x="202" y="609"/>
                    </a:lnTo>
                    <a:lnTo>
                      <a:pt x="207" y="583"/>
                    </a:lnTo>
                    <a:lnTo>
                      <a:pt x="214" y="558"/>
                    </a:lnTo>
                    <a:lnTo>
                      <a:pt x="223" y="532"/>
                    </a:lnTo>
                    <a:lnTo>
                      <a:pt x="232" y="509"/>
                    </a:lnTo>
                    <a:lnTo>
                      <a:pt x="243" y="484"/>
                    </a:lnTo>
                    <a:lnTo>
                      <a:pt x="254" y="462"/>
                    </a:lnTo>
                    <a:lnTo>
                      <a:pt x="267" y="440"/>
                    </a:lnTo>
                    <a:lnTo>
                      <a:pt x="281" y="418"/>
                    </a:lnTo>
                    <a:lnTo>
                      <a:pt x="296" y="398"/>
                    </a:lnTo>
                    <a:lnTo>
                      <a:pt x="312" y="378"/>
                    </a:lnTo>
                    <a:lnTo>
                      <a:pt x="329" y="359"/>
                    </a:lnTo>
                    <a:lnTo>
                      <a:pt x="347" y="342"/>
                    </a:lnTo>
                    <a:lnTo>
                      <a:pt x="366" y="325"/>
                    </a:lnTo>
                    <a:lnTo>
                      <a:pt x="385" y="309"/>
                    </a:lnTo>
                    <a:lnTo>
                      <a:pt x="406" y="294"/>
                    </a:lnTo>
                    <a:lnTo>
                      <a:pt x="427" y="279"/>
                    </a:lnTo>
                    <a:lnTo>
                      <a:pt x="449" y="267"/>
                    </a:lnTo>
                    <a:lnTo>
                      <a:pt x="471" y="255"/>
                    </a:lnTo>
                    <a:lnTo>
                      <a:pt x="495" y="244"/>
                    </a:lnTo>
                    <a:lnTo>
                      <a:pt x="518" y="234"/>
                    </a:lnTo>
                    <a:lnTo>
                      <a:pt x="542" y="225"/>
                    </a:lnTo>
                    <a:lnTo>
                      <a:pt x="567" y="217"/>
                    </a:lnTo>
                    <a:lnTo>
                      <a:pt x="592" y="210"/>
                    </a:lnTo>
                    <a:lnTo>
                      <a:pt x="618" y="205"/>
                    </a:lnTo>
                    <a:lnTo>
                      <a:pt x="644" y="200"/>
                    </a:lnTo>
                    <a:lnTo>
                      <a:pt x="671" y="197"/>
                    </a:lnTo>
                    <a:lnTo>
                      <a:pt x="698" y="195"/>
                    </a:lnTo>
                    <a:lnTo>
                      <a:pt x="724" y="195"/>
                    </a:lnTo>
                    <a:lnTo>
                      <a:pt x="751" y="195"/>
                    </a:lnTo>
                    <a:lnTo>
                      <a:pt x="778" y="197"/>
                    </a:lnTo>
                    <a:lnTo>
                      <a:pt x="806" y="200"/>
                    </a:lnTo>
                    <a:lnTo>
                      <a:pt x="834" y="205"/>
                    </a:lnTo>
                    <a:lnTo>
                      <a:pt x="862" y="210"/>
                    </a:lnTo>
                    <a:lnTo>
                      <a:pt x="888" y="218"/>
                    </a:lnTo>
                    <a:lnTo>
                      <a:pt x="915" y="227"/>
                    </a:lnTo>
                    <a:lnTo>
                      <a:pt x="940" y="236"/>
                    </a:lnTo>
                    <a:lnTo>
                      <a:pt x="966" y="247"/>
                    </a:lnTo>
                    <a:lnTo>
                      <a:pt x="990" y="258"/>
                    </a:lnTo>
                    <a:lnTo>
                      <a:pt x="1014" y="271"/>
                    </a:lnTo>
                    <a:lnTo>
                      <a:pt x="1037" y="285"/>
                    </a:lnTo>
                    <a:lnTo>
                      <a:pt x="1059" y="300"/>
                    </a:lnTo>
                    <a:lnTo>
                      <a:pt x="1080" y="316"/>
                    </a:lnTo>
                    <a:lnTo>
                      <a:pt x="1101" y="333"/>
                    </a:lnTo>
                    <a:lnTo>
                      <a:pt x="1120" y="351"/>
                    </a:lnTo>
                    <a:lnTo>
                      <a:pt x="1139" y="368"/>
                    </a:lnTo>
                    <a:lnTo>
                      <a:pt x="1157" y="387"/>
                    </a:lnTo>
                    <a:lnTo>
                      <a:pt x="1173" y="407"/>
                    </a:lnTo>
                    <a:lnTo>
                      <a:pt x="1189" y="427"/>
                    </a:lnTo>
                    <a:lnTo>
                      <a:pt x="1203" y="449"/>
                    </a:lnTo>
                    <a:lnTo>
                      <a:pt x="1217" y="471"/>
                    </a:lnTo>
                    <a:lnTo>
                      <a:pt x="1229" y="492"/>
                    </a:lnTo>
                    <a:lnTo>
                      <a:pt x="1241" y="515"/>
                    </a:lnTo>
                    <a:lnTo>
                      <a:pt x="1251" y="539"/>
                    </a:lnTo>
                    <a:lnTo>
                      <a:pt x="1260" y="562"/>
                    </a:lnTo>
                    <a:lnTo>
                      <a:pt x="1268" y="587"/>
                    </a:lnTo>
                    <a:lnTo>
                      <a:pt x="1274" y="611"/>
                    </a:lnTo>
                    <a:lnTo>
                      <a:pt x="1280" y="636"/>
                    </a:lnTo>
                    <a:lnTo>
                      <a:pt x="1283" y="660"/>
                    </a:lnTo>
                    <a:lnTo>
                      <a:pt x="1286" y="686"/>
                    </a:lnTo>
                    <a:lnTo>
                      <a:pt x="1288" y="711"/>
                    </a:lnTo>
                    <a:lnTo>
                      <a:pt x="1289" y="737"/>
                    </a:lnTo>
                    <a:lnTo>
                      <a:pt x="1288" y="763"/>
                    </a:lnTo>
                    <a:lnTo>
                      <a:pt x="1284" y="788"/>
                    </a:lnTo>
                    <a:lnTo>
                      <a:pt x="1281" y="815"/>
                    </a:lnTo>
                    <a:lnTo>
                      <a:pt x="1275" y="841"/>
                    </a:lnTo>
                    <a:lnTo>
                      <a:pt x="1268" y="866"/>
                    </a:lnTo>
                    <a:lnTo>
                      <a:pt x="1260" y="891"/>
                    </a:lnTo>
                    <a:lnTo>
                      <a:pt x="1251" y="915"/>
                    </a:lnTo>
                    <a:lnTo>
                      <a:pt x="1240" y="939"/>
                    </a:lnTo>
                    <a:lnTo>
                      <a:pt x="1228" y="962"/>
                    </a:lnTo>
                    <a:lnTo>
                      <a:pt x="1215" y="983"/>
                    </a:lnTo>
                    <a:lnTo>
                      <a:pt x="1201" y="1004"/>
                    </a:lnTo>
                    <a:lnTo>
                      <a:pt x="1187" y="1026"/>
                    </a:lnTo>
                    <a:lnTo>
                      <a:pt x="1170" y="1044"/>
                    </a:lnTo>
                    <a:lnTo>
                      <a:pt x="1153" y="1063"/>
                    </a:lnTo>
                    <a:lnTo>
                      <a:pt x="1136" y="1081"/>
                    </a:lnTo>
                    <a:lnTo>
                      <a:pt x="1117" y="1098"/>
                    </a:lnTo>
                    <a:lnTo>
                      <a:pt x="1097" y="1115"/>
                    </a:lnTo>
                    <a:lnTo>
                      <a:pt x="1077" y="1129"/>
                    </a:lnTo>
                    <a:lnTo>
                      <a:pt x="1056" y="1144"/>
                    </a:lnTo>
                    <a:lnTo>
                      <a:pt x="1034" y="1157"/>
                    </a:lnTo>
                    <a:lnTo>
                      <a:pt x="1011" y="1169"/>
                    </a:lnTo>
                    <a:lnTo>
                      <a:pt x="988" y="1180"/>
                    </a:lnTo>
                    <a:lnTo>
                      <a:pt x="964" y="1190"/>
                    </a:lnTo>
                    <a:lnTo>
                      <a:pt x="940" y="1199"/>
                    </a:lnTo>
                    <a:lnTo>
                      <a:pt x="915" y="1207"/>
                    </a:lnTo>
                    <a:lnTo>
                      <a:pt x="889" y="1214"/>
                    </a:lnTo>
                    <a:lnTo>
                      <a:pt x="864" y="1219"/>
                    </a:lnTo>
                    <a:lnTo>
                      <a:pt x="838" y="1224"/>
                    </a:lnTo>
                    <a:lnTo>
                      <a:pt x="812" y="1226"/>
                    </a:lnTo>
                    <a:lnTo>
                      <a:pt x="785" y="1228"/>
                    </a:lnTo>
                    <a:lnTo>
                      <a:pt x="759" y="1229"/>
                    </a:lnTo>
                    <a:lnTo>
                      <a:pt x="731" y="1228"/>
                    </a:lnTo>
                    <a:lnTo>
                      <a:pt x="704" y="1226"/>
                    </a:lnTo>
                    <a:lnTo>
                      <a:pt x="676" y="1224"/>
                    </a:lnTo>
                    <a:lnTo>
                      <a:pt x="649" y="1218"/>
                    </a:lnTo>
                    <a:lnTo>
                      <a:pt x="621" y="121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7" name="Freeform 29"/>
              <p:cNvSpPr>
                <a:spLocks/>
              </p:cNvSpPr>
              <p:nvPr/>
            </p:nvSpPr>
            <p:spPr bwMode="auto">
              <a:xfrm>
                <a:off x="141" y="93"/>
                <a:ext cx="850" cy="756"/>
              </a:xfrm>
              <a:custGeom>
                <a:avLst/>
                <a:gdLst/>
                <a:ahLst/>
                <a:cxnLst>
                  <a:cxn ang="0">
                    <a:pos x="5916" y="2741"/>
                  </a:cxn>
                  <a:cxn ang="0">
                    <a:pos x="5811" y="2918"/>
                  </a:cxn>
                  <a:cxn ang="0">
                    <a:pos x="5712" y="3105"/>
                  </a:cxn>
                  <a:cxn ang="0">
                    <a:pos x="5631" y="3275"/>
                  </a:cxn>
                  <a:cxn ang="0">
                    <a:pos x="5549" y="3468"/>
                  </a:cxn>
                  <a:cxn ang="0">
                    <a:pos x="5472" y="3678"/>
                  </a:cxn>
                  <a:cxn ang="0">
                    <a:pos x="5404" y="3903"/>
                  </a:cxn>
                  <a:cxn ang="0">
                    <a:pos x="5350" y="4137"/>
                  </a:cxn>
                  <a:cxn ang="0">
                    <a:pos x="5317" y="4378"/>
                  </a:cxn>
                  <a:cxn ang="0">
                    <a:pos x="5255" y="4609"/>
                  </a:cxn>
                  <a:cxn ang="0">
                    <a:pos x="5117" y="4810"/>
                  </a:cxn>
                  <a:cxn ang="0">
                    <a:pos x="4912" y="4981"/>
                  </a:cxn>
                  <a:cxn ang="0">
                    <a:pos x="4644" y="5118"/>
                  </a:cxn>
                  <a:cxn ang="0">
                    <a:pos x="4319" y="5217"/>
                  </a:cxn>
                  <a:cxn ang="0">
                    <a:pos x="3943" y="5275"/>
                  </a:cxn>
                  <a:cxn ang="0">
                    <a:pos x="3523" y="5292"/>
                  </a:cxn>
                  <a:cxn ang="0">
                    <a:pos x="3063" y="5260"/>
                  </a:cxn>
                  <a:cxn ang="0">
                    <a:pos x="2572" y="5182"/>
                  </a:cxn>
                  <a:cxn ang="0">
                    <a:pos x="2054" y="5051"/>
                  </a:cxn>
                  <a:cxn ang="0">
                    <a:pos x="1523" y="4868"/>
                  </a:cxn>
                  <a:cxn ang="0">
                    <a:pos x="1072" y="4667"/>
                  </a:cxn>
                  <a:cxn ang="0">
                    <a:pos x="718" y="4463"/>
                  </a:cxn>
                  <a:cxn ang="0">
                    <a:pos x="452" y="4258"/>
                  </a:cxn>
                  <a:cxn ang="0">
                    <a:pos x="260" y="4056"/>
                  </a:cxn>
                  <a:cxn ang="0">
                    <a:pos x="130" y="3863"/>
                  </a:cxn>
                  <a:cxn ang="0">
                    <a:pos x="51" y="3679"/>
                  </a:cxn>
                  <a:cxn ang="0">
                    <a:pos x="12" y="3511"/>
                  </a:cxn>
                  <a:cxn ang="0">
                    <a:pos x="0" y="3359"/>
                  </a:cxn>
                  <a:cxn ang="0">
                    <a:pos x="4" y="3230"/>
                  </a:cxn>
                  <a:cxn ang="0">
                    <a:pos x="12" y="3069"/>
                  </a:cxn>
                  <a:cxn ang="0">
                    <a:pos x="26" y="2864"/>
                  </a:cxn>
                  <a:cxn ang="0">
                    <a:pos x="53" y="2606"/>
                  </a:cxn>
                  <a:cxn ang="0">
                    <a:pos x="101" y="2282"/>
                  </a:cxn>
                  <a:cxn ang="0">
                    <a:pos x="178" y="1917"/>
                  </a:cxn>
                  <a:cxn ang="0">
                    <a:pos x="287" y="1531"/>
                  </a:cxn>
                  <a:cxn ang="0">
                    <a:pos x="436" y="1147"/>
                  </a:cxn>
                  <a:cxn ang="0">
                    <a:pos x="631" y="788"/>
                  </a:cxn>
                  <a:cxn ang="0">
                    <a:pos x="877" y="477"/>
                  </a:cxn>
                  <a:cxn ang="0">
                    <a:pos x="1182" y="236"/>
                  </a:cxn>
                  <a:cxn ang="0">
                    <a:pos x="1553" y="83"/>
                  </a:cxn>
                  <a:cxn ang="0">
                    <a:pos x="2012" y="10"/>
                  </a:cxn>
                  <a:cxn ang="0">
                    <a:pos x="2541" y="7"/>
                  </a:cxn>
                  <a:cxn ang="0">
                    <a:pos x="3114" y="75"/>
                  </a:cxn>
                  <a:cxn ang="0">
                    <a:pos x="3701" y="213"/>
                  </a:cxn>
                  <a:cxn ang="0">
                    <a:pos x="4273" y="422"/>
                  </a:cxn>
                  <a:cxn ang="0">
                    <a:pos x="4806" y="700"/>
                  </a:cxn>
                  <a:cxn ang="0">
                    <a:pos x="5267" y="1048"/>
                  </a:cxn>
                  <a:cxn ang="0">
                    <a:pos x="5630" y="1465"/>
                  </a:cxn>
                  <a:cxn ang="0">
                    <a:pos x="5867" y="1951"/>
                  </a:cxn>
                  <a:cxn ang="0">
                    <a:pos x="5950" y="2505"/>
                  </a:cxn>
                </a:cxnLst>
                <a:rect l="0" t="0" r="r" b="b"/>
                <a:pathLst>
                  <a:path w="5950" h="5292">
                    <a:moveTo>
                      <a:pt x="5939" y="2705"/>
                    </a:moveTo>
                    <a:lnTo>
                      <a:pt x="5933" y="2714"/>
                    </a:lnTo>
                    <a:lnTo>
                      <a:pt x="5916" y="2741"/>
                    </a:lnTo>
                    <a:lnTo>
                      <a:pt x="5888" y="2785"/>
                    </a:lnTo>
                    <a:lnTo>
                      <a:pt x="5853" y="2844"/>
                    </a:lnTo>
                    <a:lnTo>
                      <a:pt x="5811" y="2918"/>
                    </a:lnTo>
                    <a:lnTo>
                      <a:pt x="5763" y="3006"/>
                    </a:lnTo>
                    <a:lnTo>
                      <a:pt x="5738" y="3054"/>
                    </a:lnTo>
                    <a:lnTo>
                      <a:pt x="5712" y="3105"/>
                    </a:lnTo>
                    <a:lnTo>
                      <a:pt x="5685" y="3160"/>
                    </a:lnTo>
                    <a:lnTo>
                      <a:pt x="5659" y="3216"/>
                    </a:lnTo>
                    <a:lnTo>
                      <a:pt x="5631" y="3275"/>
                    </a:lnTo>
                    <a:lnTo>
                      <a:pt x="5603" y="3338"/>
                    </a:lnTo>
                    <a:lnTo>
                      <a:pt x="5575" y="3401"/>
                    </a:lnTo>
                    <a:lnTo>
                      <a:pt x="5549" y="3468"/>
                    </a:lnTo>
                    <a:lnTo>
                      <a:pt x="5522" y="3536"/>
                    </a:lnTo>
                    <a:lnTo>
                      <a:pt x="5497" y="3606"/>
                    </a:lnTo>
                    <a:lnTo>
                      <a:pt x="5472" y="3678"/>
                    </a:lnTo>
                    <a:lnTo>
                      <a:pt x="5448" y="3751"/>
                    </a:lnTo>
                    <a:lnTo>
                      <a:pt x="5426" y="3826"/>
                    </a:lnTo>
                    <a:lnTo>
                      <a:pt x="5404" y="3903"/>
                    </a:lnTo>
                    <a:lnTo>
                      <a:pt x="5385" y="3979"/>
                    </a:lnTo>
                    <a:lnTo>
                      <a:pt x="5367" y="4057"/>
                    </a:lnTo>
                    <a:lnTo>
                      <a:pt x="5350" y="4137"/>
                    </a:lnTo>
                    <a:lnTo>
                      <a:pt x="5337" y="4217"/>
                    </a:lnTo>
                    <a:lnTo>
                      <a:pt x="5326" y="4297"/>
                    </a:lnTo>
                    <a:lnTo>
                      <a:pt x="5317" y="4378"/>
                    </a:lnTo>
                    <a:lnTo>
                      <a:pt x="5305" y="4458"/>
                    </a:lnTo>
                    <a:lnTo>
                      <a:pt x="5284" y="4535"/>
                    </a:lnTo>
                    <a:lnTo>
                      <a:pt x="5255" y="4609"/>
                    </a:lnTo>
                    <a:lnTo>
                      <a:pt x="5217" y="4679"/>
                    </a:lnTo>
                    <a:lnTo>
                      <a:pt x="5172" y="4747"/>
                    </a:lnTo>
                    <a:lnTo>
                      <a:pt x="5117" y="4810"/>
                    </a:lnTo>
                    <a:lnTo>
                      <a:pt x="5056" y="4871"/>
                    </a:lnTo>
                    <a:lnTo>
                      <a:pt x="4988" y="4929"/>
                    </a:lnTo>
                    <a:lnTo>
                      <a:pt x="4912" y="4981"/>
                    </a:lnTo>
                    <a:lnTo>
                      <a:pt x="4829" y="5031"/>
                    </a:lnTo>
                    <a:lnTo>
                      <a:pt x="4740" y="5076"/>
                    </a:lnTo>
                    <a:lnTo>
                      <a:pt x="4644" y="5118"/>
                    </a:lnTo>
                    <a:lnTo>
                      <a:pt x="4542" y="5155"/>
                    </a:lnTo>
                    <a:lnTo>
                      <a:pt x="4433" y="5188"/>
                    </a:lnTo>
                    <a:lnTo>
                      <a:pt x="4319" y="5217"/>
                    </a:lnTo>
                    <a:lnTo>
                      <a:pt x="4199" y="5240"/>
                    </a:lnTo>
                    <a:lnTo>
                      <a:pt x="4074" y="5260"/>
                    </a:lnTo>
                    <a:lnTo>
                      <a:pt x="3943" y="5275"/>
                    </a:lnTo>
                    <a:lnTo>
                      <a:pt x="3808" y="5286"/>
                    </a:lnTo>
                    <a:lnTo>
                      <a:pt x="3668" y="5291"/>
                    </a:lnTo>
                    <a:lnTo>
                      <a:pt x="3523" y="5292"/>
                    </a:lnTo>
                    <a:lnTo>
                      <a:pt x="3374" y="5286"/>
                    </a:lnTo>
                    <a:lnTo>
                      <a:pt x="3221" y="5276"/>
                    </a:lnTo>
                    <a:lnTo>
                      <a:pt x="3063" y="5260"/>
                    </a:lnTo>
                    <a:lnTo>
                      <a:pt x="2904" y="5240"/>
                    </a:lnTo>
                    <a:lnTo>
                      <a:pt x="2740" y="5214"/>
                    </a:lnTo>
                    <a:lnTo>
                      <a:pt x="2572" y="5182"/>
                    </a:lnTo>
                    <a:lnTo>
                      <a:pt x="2402" y="5145"/>
                    </a:lnTo>
                    <a:lnTo>
                      <a:pt x="2229" y="5100"/>
                    </a:lnTo>
                    <a:lnTo>
                      <a:pt x="2054" y="5051"/>
                    </a:lnTo>
                    <a:lnTo>
                      <a:pt x="1877" y="4995"/>
                    </a:lnTo>
                    <a:lnTo>
                      <a:pt x="1697" y="4933"/>
                    </a:lnTo>
                    <a:lnTo>
                      <a:pt x="1523" y="4868"/>
                    </a:lnTo>
                    <a:lnTo>
                      <a:pt x="1360" y="4802"/>
                    </a:lnTo>
                    <a:lnTo>
                      <a:pt x="1210" y="4735"/>
                    </a:lnTo>
                    <a:lnTo>
                      <a:pt x="1072" y="4667"/>
                    </a:lnTo>
                    <a:lnTo>
                      <a:pt x="943" y="4599"/>
                    </a:lnTo>
                    <a:lnTo>
                      <a:pt x="825" y="4531"/>
                    </a:lnTo>
                    <a:lnTo>
                      <a:pt x="718" y="4463"/>
                    </a:lnTo>
                    <a:lnTo>
                      <a:pt x="620" y="4394"/>
                    </a:lnTo>
                    <a:lnTo>
                      <a:pt x="531" y="4326"/>
                    </a:lnTo>
                    <a:lnTo>
                      <a:pt x="452" y="4258"/>
                    </a:lnTo>
                    <a:lnTo>
                      <a:pt x="379" y="4190"/>
                    </a:lnTo>
                    <a:lnTo>
                      <a:pt x="315" y="4123"/>
                    </a:lnTo>
                    <a:lnTo>
                      <a:pt x="260" y="4056"/>
                    </a:lnTo>
                    <a:lnTo>
                      <a:pt x="210" y="3991"/>
                    </a:lnTo>
                    <a:lnTo>
                      <a:pt x="167" y="3926"/>
                    </a:lnTo>
                    <a:lnTo>
                      <a:pt x="130" y="3863"/>
                    </a:lnTo>
                    <a:lnTo>
                      <a:pt x="99" y="3800"/>
                    </a:lnTo>
                    <a:lnTo>
                      <a:pt x="72" y="3739"/>
                    </a:lnTo>
                    <a:lnTo>
                      <a:pt x="51" y="3679"/>
                    </a:lnTo>
                    <a:lnTo>
                      <a:pt x="35" y="3621"/>
                    </a:lnTo>
                    <a:lnTo>
                      <a:pt x="21" y="3565"/>
                    </a:lnTo>
                    <a:lnTo>
                      <a:pt x="12" y="3511"/>
                    </a:lnTo>
                    <a:lnTo>
                      <a:pt x="6" y="3458"/>
                    </a:lnTo>
                    <a:lnTo>
                      <a:pt x="2" y="3407"/>
                    </a:lnTo>
                    <a:lnTo>
                      <a:pt x="0" y="3359"/>
                    </a:lnTo>
                    <a:lnTo>
                      <a:pt x="0" y="3313"/>
                    </a:lnTo>
                    <a:lnTo>
                      <a:pt x="1" y="3271"/>
                    </a:lnTo>
                    <a:lnTo>
                      <a:pt x="4" y="3230"/>
                    </a:lnTo>
                    <a:lnTo>
                      <a:pt x="9" y="3159"/>
                    </a:lnTo>
                    <a:lnTo>
                      <a:pt x="11" y="3098"/>
                    </a:lnTo>
                    <a:lnTo>
                      <a:pt x="12" y="3069"/>
                    </a:lnTo>
                    <a:lnTo>
                      <a:pt x="17" y="2989"/>
                    </a:lnTo>
                    <a:lnTo>
                      <a:pt x="20" y="2932"/>
                    </a:lnTo>
                    <a:lnTo>
                      <a:pt x="26" y="2864"/>
                    </a:lnTo>
                    <a:lnTo>
                      <a:pt x="33" y="2786"/>
                    </a:lnTo>
                    <a:lnTo>
                      <a:pt x="42" y="2700"/>
                    </a:lnTo>
                    <a:lnTo>
                      <a:pt x="53" y="2606"/>
                    </a:lnTo>
                    <a:lnTo>
                      <a:pt x="67" y="2504"/>
                    </a:lnTo>
                    <a:lnTo>
                      <a:pt x="82" y="2396"/>
                    </a:lnTo>
                    <a:lnTo>
                      <a:pt x="101" y="2282"/>
                    </a:lnTo>
                    <a:lnTo>
                      <a:pt x="123" y="2164"/>
                    </a:lnTo>
                    <a:lnTo>
                      <a:pt x="149" y="2041"/>
                    </a:lnTo>
                    <a:lnTo>
                      <a:pt x="178" y="1917"/>
                    </a:lnTo>
                    <a:lnTo>
                      <a:pt x="210" y="1788"/>
                    </a:lnTo>
                    <a:lnTo>
                      <a:pt x="246" y="1660"/>
                    </a:lnTo>
                    <a:lnTo>
                      <a:pt x="287" y="1531"/>
                    </a:lnTo>
                    <a:lnTo>
                      <a:pt x="332" y="1402"/>
                    </a:lnTo>
                    <a:lnTo>
                      <a:pt x="382" y="1274"/>
                    </a:lnTo>
                    <a:lnTo>
                      <a:pt x="436" y="1147"/>
                    </a:lnTo>
                    <a:lnTo>
                      <a:pt x="496" y="1024"/>
                    </a:lnTo>
                    <a:lnTo>
                      <a:pt x="560" y="904"/>
                    </a:lnTo>
                    <a:lnTo>
                      <a:pt x="631" y="788"/>
                    </a:lnTo>
                    <a:lnTo>
                      <a:pt x="707" y="679"/>
                    </a:lnTo>
                    <a:lnTo>
                      <a:pt x="789" y="574"/>
                    </a:lnTo>
                    <a:lnTo>
                      <a:pt x="877" y="477"/>
                    </a:lnTo>
                    <a:lnTo>
                      <a:pt x="973" y="388"/>
                    </a:lnTo>
                    <a:lnTo>
                      <a:pt x="1074" y="307"/>
                    </a:lnTo>
                    <a:lnTo>
                      <a:pt x="1182" y="236"/>
                    </a:lnTo>
                    <a:lnTo>
                      <a:pt x="1298" y="174"/>
                    </a:lnTo>
                    <a:lnTo>
                      <a:pt x="1421" y="124"/>
                    </a:lnTo>
                    <a:lnTo>
                      <a:pt x="1553" y="83"/>
                    </a:lnTo>
                    <a:lnTo>
                      <a:pt x="1696" y="51"/>
                    </a:lnTo>
                    <a:lnTo>
                      <a:pt x="1850" y="26"/>
                    </a:lnTo>
                    <a:lnTo>
                      <a:pt x="2012" y="10"/>
                    </a:lnTo>
                    <a:lnTo>
                      <a:pt x="2182" y="1"/>
                    </a:lnTo>
                    <a:lnTo>
                      <a:pt x="2359" y="0"/>
                    </a:lnTo>
                    <a:lnTo>
                      <a:pt x="2541" y="7"/>
                    </a:lnTo>
                    <a:lnTo>
                      <a:pt x="2728" y="22"/>
                    </a:lnTo>
                    <a:lnTo>
                      <a:pt x="2920" y="44"/>
                    </a:lnTo>
                    <a:lnTo>
                      <a:pt x="3114" y="75"/>
                    </a:lnTo>
                    <a:lnTo>
                      <a:pt x="3310" y="113"/>
                    </a:lnTo>
                    <a:lnTo>
                      <a:pt x="3505" y="159"/>
                    </a:lnTo>
                    <a:lnTo>
                      <a:pt x="3701" y="213"/>
                    </a:lnTo>
                    <a:lnTo>
                      <a:pt x="3895" y="275"/>
                    </a:lnTo>
                    <a:lnTo>
                      <a:pt x="4086" y="345"/>
                    </a:lnTo>
                    <a:lnTo>
                      <a:pt x="4273" y="422"/>
                    </a:lnTo>
                    <a:lnTo>
                      <a:pt x="4457" y="507"/>
                    </a:lnTo>
                    <a:lnTo>
                      <a:pt x="4635" y="600"/>
                    </a:lnTo>
                    <a:lnTo>
                      <a:pt x="4806" y="700"/>
                    </a:lnTo>
                    <a:lnTo>
                      <a:pt x="4969" y="808"/>
                    </a:lnTo>
                    <a:lnTo>
                      <a:pt x="5122" y="924"/>
                    </a:lnTo>
                    <a:lnTo>
                      <a:pt x="5267" y="1048"/>
                    </a:lnTo>
                    <a:lnTo>
                      <a:pt x="5400" y="1179"/>
                    </a:lnTo>
                    <a:lnTo>
                      <a:pt x="5522" y="1318"/>
                    </a:lnTo>
                    <a:lnTo>
                      <a:pt x="5630" y="1465"/>
                    </a:lnTo>
                    <a:lnTo>
                      <a:pt x="5725" y="1619"/>
                    </a:lnTo>
                    <a:lnTo>
                      <a:pt x="5804" y="1781"/>
                    </a:lnTo>
                    <a:lnTo>
                      <a:pt x="5867" y="1951"/>
                    </a:lnTo>
                    <a:lnTo>
                      <a:pt x="5914" y="2128"/>
                    </a:lnTo>
                    <a:lnTo>
                      <a:pt x="5941" y="2313"/>
                    </a:lnTo>
                    <a:lnTo>
                      <a:pt x="5950" y="2505"/>
                    </a:lnTo>
                    <a:lnTo>
                      <a:pt x="5939" y="2705"/>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6" name="Freeform 28"/>
              <p:cNvSpPr>
                <a:spLocks noEditPoints="1"/>
              </p:cNvSpPr>
              <p:nvPr/>
            </p:nvSpPr>
            <p:spPr bwMode="auto">
              <a:xfrm>
                <a:off x="127" y="79"/>
                <a:ext cx="878" cy="784"/>
              </a:xfrm>
              <a:custGeom>
                <a:avLst/>
                <a:gdLst/>
                <a:ahLst/>
                <a:cxnLst>
                  <a:cxn ang="0">
                    <a:pos x="830" y="583"/>
                  </a:cxn>
                  <a:cxn ang="0">
                    <a:pos x="353" y="1414"/>
                  </a:cxn>
                  <a:cxn ang="0">
                    <a:pos x="110" y="2305"/>
                  </a:cxn>
                  <a:cxn ang="0">
                    <a:pos x="23" y="2986"/>
                  </a:cxn>
                  <a:cxn ang="0">
                    <a:pos x="1" y="3380"/>
                  </a:cxn>
                  <a:cxn ang="0">
                    <a:pos x="32" y="3722"/>
                  </a:cxn>
                  <a:cxn ang="0">
                    <a:pos x="227" y="4143"/>
                  </a:cxn>
                  <a:cxn ang="0">
                    <a:pos x="707" y="4602"/>
                  </a:cxn>
                  <a:cxn ang="0">
                    <a:pos x="1594" y="5059"/>
                  </a:cxn>
                  <a:cxn ang="0">
                    <a:pos x="2491" y="5338"/>
                  </a:cxn>
                  <a:cxn ang="0">
                    <a:pos x="3307" y="5469"/>
                  </a:cxn>
                  <a:cxn ang="0">
                    <a:pos x="4052" y="5469"/>
                  </a:cxn>
                  <a:cxn ang="0">
                    <a:pos x="4688" y="5338"/>
                  </a:cxn>
                  <a:cxn ang="0">
                    <a:pos x="5106" y="5129"/>
                  </a:cxn>
                  <a:cxn ang="0">
                    <a:pos x="5258" y="5002"/>
                  </a:cxn>
                  <a:cxn ang="0">
                    <a:pos x="5376" y="4860"/>
                  </a:cxn>
                  <a:cxn ang="0">
                    <a:pos x="5458" y="4703"/>
                  </a:cxn>
                  <a:cxn ang="0">
                    <a:pos x="5504" y="4533"/>
                  </a:cxn>
                  <a:cxn ang="0">
                    <a:pos x="5576" y="4100"/>
                  </a:cxn>
                  <a:cxn ang="0">
                    <a:pos x="5735" y="3605"/>
                  </a:cxn>
                  <a:cxn ang="0">
                    <a:pos x="5919" y="3202"/>
                  </a:cxn>
                  <a:cxn ang="0">
                    <a:pos x="6117" y="2856"/>
                  </a:cxn>
                  <a:cxn ang="0">
                    <a:pos x="6142" y="2481"/>
                  </a:cxn>
                  <a:cxn ang="0">
                    <a:pos x="6063" y="2039"/>
                  </a:cxn>
                  <a:cxn ang="0">
                    <a:pos x="5881" y="1624"/>
                  </a:cxn>
                  <a:cxn ang="0">
                    <a:pos x="5597" y="1239"/>
                  </a:cxn>
                  <a:cxn ang="0">
                    <a:pos x="5171" y="861"/>
                  </a:cxn>
                  <a:cxn ang="0">
                    <a:pos x="4359" y="409"/>
                  </a:cxn>
                  <a:cxn ang="0">
                    <a:pos x="3451" y="122"/>
                  </a:cxn>
                  <a:cxn ang="0">
                    <a:pos x="2552" y="3"/>
                  </a:cxn>
                  <a:cxn ang="0">
                    <a:pos x="1763" y="54"/>
                  </a:cxn>
                  <a:cxn ang="0">
                    <a:pos x="5876" y="2874"/>
                  </a:cxn>
                  <a:cxn ang="0">
                    <a:pos x="5611" y="3393"/>
                  </a:cxn>
                  <a:cxn ang="0">
                    <a:pos x="5469" y="3761"/>
                  </a:cxn>
                  <a:cxn ang="0">
                    <a:pos x="5364" y="4156"/>
                  </a:cxn>
                  <a:cxn ang="0">
                    <a:pos x="5314" y="4486"/>
                  </a:cxn>
                  <a:cxn ang="0">
                    <a:pos x="5258" y="4676"/>
                  </a:cxn>
                  <a:cxn ang="0">
                    <a:pos x="5109" y="4875"/>
                  </a:cxn>
                  <a:cxn ang="0">
                    <a:pos x="4824" y="5071"/>
                  </a:cxn>
                  <a:cxn ang="0">
                    <a:pos x="4281" y="5244"/>
                  </a:cxn>
                  <a:cxn ang="0">
                    <a:pos x="3616" y="5292"/>
                  </a:cxn>
                  <a:cxn ang="0">
                    <a:pos x="2864" y="5216"/>
                  </a:cxn>
                  <a:cxn ang="0">
                    <a:pos x="2061" y="5017"/>
                  </a:cxn>
                  <a:cxn ang="0">
                    <a:pos x="1151" y="4646"/>
                  </a:cxn>
                  <a:cxn ang="0">
                    <a:pos x="559" y="4234"/>
                  </a:cxn>
                  <a:cxn ang="0">
                    <a:pos x="278" y="3845"/>
                  </a:cxn>
                  <a:cxn ang="0">
                    <a:pos x="197" y="3508"/>
                  </a:cxn>
                  <a:cxn ang="0">
                    <a:pos x="201" y="3268"/>
                  </a:cxn>
                  <a:cxn ang="0">
                    <a:pos x="221" y="2959"/>
                  </a:cxn>
                  <a:cxn ang="0">
                    <a:pos x="318" y="2277"/>
                  </a:cxn>
                  <a:cxn ang="0">
                    <a:pos x="566" y="1414"/>
                  </a:cxn>
                  <a:cxn ang="0">
                    <a:pos x="1038" y="649"/>
                  </a:cxn>
                  <a:cxn ang="0">
                    <a:pos x="1721" y="261"/>
                  </a:cxn>
                  <a:cxn ang="0">
                    <a:pos x="2445" y="192"/>
                  </a:cxn>
                  <a:cxn ang="0">
                    <a:pos x="3291" y="284"/>
                  </a:cxn>
                  <a:cxn ang="0">
                    <a:pos x="4161" y="536"/>
                  </a:cxn>
                  <a:cxn ang="0">
                    <a:pos x="4954" y="947"/>
                  </a:cxn>
                  <a:cxn ang="0">
                    <a:pos x="5344" y="1260"/>
                  </a:cxn>
                  <a:cxn ang="0">
                    <a:pos x="5600" y="1552"/>
                  </a:cxn>
                  <a:cxn ang="0">
                    <a:pos x="5808" y="1913"/>
                  </a:cxn>
                  <a:cxn ang="0">
                    <a:pos x="5931" y="2344"/>
                  </a:cxn>
                </a:cxnLst>
                <a:rect l="0" t="0" r="r" b="b"/>
                <a:pathLst>
                  <a:path w="6145" h="5486">
                    <a:moveTo>
                      <a:pt x="1486" y="128"/>
                    </a:moveTo>
                    <a:lnTo>
                      <a:pt x="1358" y="179"/>
                    </a:lnTo>
                    <a:lnTo>
                      <a:pt x="1238" y="241"/>
                    </a:lnTo>
                    <a:lnTo>
                      <a:pt x="1126" y="315"/>
                    </a:lnTo>
                    <a:lnTo>
                      <a:pt x="1021" y="396"/>
                    </a:lnTo>
                    <a:lnTo>
                      <a:pt x="922" y="486"/>
                    </a:lnTo>
                    <a:lnTo>
                      <a:pt x="830" y="583"/>
                    </a:lnTo>
                    <a:lnTo>
                      <a:pt x="745" y="688"/>
                    </a:lnTo>
                    <a:lnTo>
                      <a:pt x="666" y="798"/>
                    </a:lnTo>
                    <a:lnTo>
                      <a:pt x="593" y="914"/>
                    </a:lnTo>
                    <a:lnTo>
                      <a:pt x="525" y="1035"/>
                    </a:lnTo>
                    <a:lnTo>
                      <a:pt x="462" y="1159"/>
                    </a:lnTo>
                    <a:lnTo>
                      <a:pt x="405" y="1285"/>
                    </a:lnTo>
                    <a:lnTo>
                      <a:pt x="353" y="1414"/>
                    </a:lnTo>
                    <a:lnTo>
                      <a:pt x="307" y="1544"/>
                    </a:lnTo>
                    <a:lnTo>
                      <a:pt x="264" y="1675"/>
                    </a:lnTo>
                    <a:lnTo>
                      <a:pt x="226" y="1804"/>
                    </a:lnTo>
                    <a:lnTo>
                      <a:pt x="191" y="1933"/>
                    </a:lnTo>
                    <a:lnTo>
                      <a:pt x="160" y="2060"/>
                    </a:lnTo>
                    <a:lnTo>
                      <a:pt x="134" y="2185"/>
                    </a:lnTo>
                    <a:lnTo>
                      <a:pt x="110" y="2305"/>
                    </a:lnTo>
                    <a:lnTo>
                      <a:pt x="91" y="2422"/>
                    </a:lnTo>
                    <a:lnTo>
                      <a:pt x="73" y="2534"/>
                    </a:lnTo>
                    <a:lnTo>
                      <a:pt x="58" y="2640"/>
                    </a:lnTo>
                    <a:lnTo>
                      <a:pt x="46" y="2738"/>
                    </a:lnTo>
                    <a:lnTo>
                      <a:pt x="36" y="2829"/>
                    </a:lnTo>
                    <a:lnTo>
                      <a:pt x="28" y="2913"/>
                    </a:lnTo>
                    <a:lnTo>
                      <a:pt x="23" y="2986"/>
                    </a:lnTo>
                    <a:lnTo>
                      <a:pt x="18" y="3051"/>
                    </a:lnTo>
                    <a:lnTo>
                      <a:pt x="13" y="3146"/>
                    </a:lnTo>
                    <a:lnTo>
                      <a:pt x="12" y="3192"/>
                    </a:lnTo>
                    <a:lnTo>
                      <a:pt x="7" y="3268"/>
                    </a:lnTo>
                    <a:lnTo>
                      <a:pt x="5" y="3302"/>
                    </a:lnTo>
                    <a:lnTo>
                      <a:pt x="3" y="3340"/>
                    </a:lnTo>
                    <a:lnTo>
                      <a:pt x="1" y="3380"/>
                    </a:lnTo>
                    <a:lnTo>
                      <a:pt x="0" y="3423"/>
                    </a:lnTo>
                    <a:lnTo>
                      <a:pt x="0" y="3467"/>
                    </a:lnTo>
                    <a:lnTo>
                      <a:pt x="2" y="3514"/>
                    </a:lnTo>
                    <a:lnTo>
                      <a:pt x="6" y="3564"/>
                    </a:lnTo>
                    <a:lnTo>
                      <a:pt x="12" y="3614"/>
                    </a:lnTo>
                    <a:lnTo>
                      <a:pt x="21" y="3668"/>
                    </a:lnTo>
                    <a:lnTo>
                      <a:pt x="32" y="3722"/>
                    </a:lnTo>
                    <a:lnTo>
                      <a:pt x="47" y="3779"/>
                    </a:lnTo>
                    <a:lnTo>
                      <a:pt x="66" y="3836"/>
                    </a:lnTo>
                    <a:lnTo>
                      <a:pt x="88" y="3896"/>
                    </a:lnTo>
                    <a:lnTo>
                      <a:pt x="116" y="3956"/>
                    </a:lnTo>
                    <a:lnTo>
                      <a:pt x="148" y="4018"/>
                    </a:lnTo>
                    <a:lnTo>
                      <a:pt x="185" y="4080"/>
                    </a:lnTo>
                    <a:lnTo>
                      <a:pt x="227" y="4143"/>
                    </a:lnTo>
                    <a:lnTo>
                      <a:pt x="276" y="4208"/>
                    </a:lnTo>
                    <a:lnTo>
                      <a:pt x="330" y="4273"/>
                    </a:lnTo>
                    <a:lnTo>
                      <a:pt x="391" y="4338"/>
                    </a:lnTo>
                    <a:lnTo>
                      <a:pt x="459" y="4404"/>
                    </a:lnTo>
                    <a:lnTo>
                      <a:pt x="534" y="4470"/>
                    </a:lnTo>
                    <a:lnTo>
                      <a:pt x="617" y="4537"/>
                    </a:lnTo>
                    <a:lnTo>
                      <a:pt x="707" y="4602"/>
                    </a:lnTo>
                    <a:lnTo>
                      <a:pt x="807" y="4669"/>
                    </a:lnTo>
                    <a:lnTo>
                      <a:pt x="915" y="4735"/>
                    </a:lnTo>
                    <a:lnTo>
                      <a:pt x="1031" y="4801"/>
                    </a:lnTo>
                    <a:lnTo>
                      <a:pt x="1156" y="4866"/>
                    </a:lnTo>
                    <a:lnTo>
                      <a:pt x="1293" y="4931"/>
                    </a:lnTo>
                    <a:lnTo>
                      <a:pt x="1438" y="4996"/>
                    </a:lnTo>
                    <a:lnTo>
                      <a:pt x="1594" y="5059"/>
                    </a:lnTo>
                    <a:lnTo>
                      <a:pt x="1761" y="5121"/>
                    </a:lnTo>
                    <a:lnTo>
                      <a:pt x="1883" y="5164"/>
                    </a:lnTo>
                    <a:lnTo>
                      <a:pt x="2006" y="5204"/>
                    </a:lnTo>
                    <a:lnTo>
                      <a:pt x="2128" y="5242"/>
                    </a:lnTo>
                    <a:lnTo>
                      <a:pt x="2249" y="5276"/>
                    </a:lnTo>
                    <a:lnTo>
                      <a:pt x="2370" y="5309"/>
                    </a:lnTo>
                    <a:lnTo>
                      <a:pt x="2491" y="5338"/>
                    </a:lnTo>
                    <a:lnTo>
                      <a:pt x="2610" y="5364"/>
                    </a:lnTo>
                    <a:lnTo>
                      <a:pt x="2729" y="5389"/>
                    </a:lnTo>
                    <a:lnTo>
                      <a:pt x="2847" y="5410"/>
                    </a:lnTo>
                    <a:lnTo>
                      <a:pt x="2964" y="5429"/>
                    </a:lnTo>
                    <a:lnTo>
                      <a:pt x="3079" y="5444"/>
                    </a:lnTo>
                    <a:lnTo>
                      <a:pt x="3194" y="5458"/>
                    </a:lnTo>
                    <a:lnTo>
                      <a:pt x="3307" y="5469"/>
                    </a:lnTo>
                    <a:lnTo>
                      <a:pt x="3419" y="5477"/>
                    </a:lnTo>
                    <a:lnTo>
                      <a:pt x="3529" y="5482"/>
                    </a:lnTo>
                    <a:lnTo>
                      <a:pt x="3637" y="5486"/>
                    </a:lnTo>
                    <a:lnTo>
                      <a:pt x="3744" y="5486"/>
                    </a:lnTo>
                    <a:lnTo>
                      <a:pt x="3849" y="5482"/>
                    </a:lnTo>
                    <a:lnTo>
                      <a:pt x="3951" y="5477"/>
                    </a:lnTo>
                    <a:lnTo>
                      <a:pt x="4052" y="5469"/>
                    </a:lnTo>
                    <a:lnTo>
                      <a:pt x="4151" y="5459"/>
                    </a:lnTo>
                    <a:lnTo>
                      <a:pt x="4246" y="5446"/>
                    </a:lnTo>
                    <a:lnTo>
                      <a:pt x="4340" y="5429"/>
                    </a:lnTo>
                    <a:lnTo>
                      <a:pt x="4431" y="5410"/>
                    </a:lnTo>
                    <a:lnTo>
                      <a:pt x="4520" y="5389"/>
                    </a:lnTo>
                    <a:lnTo>
                      <a:pt x="4606" y="5364"/>
                    </a:lnTo>
                    <a:lnTo>
                      <a:pt x="4688" y="5338"/>
                    </a:lnTo>
                    <a:lnTo>
                      <a:pt x="4769" y="5309"/>
                    </a:lnTo>
                    <a:lnTo>
                      <a:pt x="4845" y="5276"/>
                    </a:lnTo>
                    <a:lnTo>
                      <a:pt x="4918" y="5241"/>
                    </a:lnTo>
                    <a:lnTo>
                      <a:pt x="4989" y="5204"/>
                    </a:lnTo>
                    <a:lnTo>
                      <a:pt x="5056" y="5163"/>
                    </a:lnTo>
                    <a:lnTo>
                      <a:pt x="5081" y="5147"/>
                    </a:lnTo>
                    <a:lnTo>
                      <a:pt x="5106" y="5129"/>
                    </a:lnTo>
                    <a:lnTo>
                      <a:pt x="5129" y="5113"/>
                    </a:lnTo>
                    <a:lnTo>
                      <a:pt x="5152" y="5095"/>
                    </a:lnTo>
                    <a:lnTo>
                      <a:pt x="5174" y="5077"/>
                    </a:lnTo>
                    <a:lnTo>
                      <a:pt x="5197" y="5059"/>
                    </a:lnTo>
                    <a:lnTo>
                      <a:pt x="5218" y="5040"/>
                    </a:lnTo>
                    <a:lnTo>
                      <a:pt x="5238" y="5021"/>
                    </a:lnTo>
                    <a:lnTo>
                      <a:pt x="5258" y="5002"/>
                    </a:lnTo>
                    <a:lnTo>
                      <a:pt x="5276" y="4983"/>
                    </a:lnTo>
                    <a:lnTo>
                      <a:pt x="5295" y="4963"/>
                    </a:lnTo>
                    <a:lnTo>
                      <a:pt x="5313" y="4943"/>
                    </a:lnTo>
                    <a:lnTo>
                      <a:pt x="5330" y="4922"/>
                    </a:lnTo>
                    <a:lnTo>
                      <a:pt x="5345" y="4902"/>
                    </a:lnTo>
                    <a:lnTo>
                      <a:pt x="5361" y="4881"/>
                    </a:lnTo>
                    <a:lnTo>
                      <a:pt x="5376" y="4860"/>
                    </a:lnTo>
                    <a:lnTo>
                      <a:pt x="5390" y="4837"/>
                    </a:lnTo>
                    <a:lnTo>
                      <a:pt x="5403" y="4816"/>
                    </a:lnTo>
                    <a:lnTo>
                      <a:pt x="5415" y="4794"/>
                    </a:lnTo>
                    <a:lnTo>
                      <a:pt x="5427" y="4772"/>
                    </a:lnTo>
                    <a:lnTo>
                      <a:pt x="5438" y="4748"/>
                    </a:lnTo>
                    <a:lnTo>
                      <a:pt x="5448" y="4726"/>
                    </a:lnTo>
                    <a:lnTo>
                      <a:pt x="5458" y="4703"/>
                    </a:lnTo>
                    <a:lnTo>
                      <a:pt x="5467" y="4679"/>
                    </a:lnTo>
                    <a:lnTo>
                      <a:pt x="5475" y="4656"/>
                    </a:lnTo>
                    <a:lnTo>
                      <a:pt x="5483" y="4631"/>
                    </a:lnTo>
                    <a:lnTo>
                      <a:pt x="5489" y="4608"/>
                    </a:lnTo>
                    <a:lnTo>
                      <a:pt x="5495" y="4583"/>
                    </a:lnTo>
                    <a:lnTo>
                      <a:pt x="5499" y="4559"/>
                    </a:lnTo>
                    <a:lnTo>
                      <a:pt x="5504" y="4533"/>
                    </a:lnTo>
                    <a:lnTo>
                      <a:pt x="5507" y="4509"/>
                    </a:lnTo>
                    <a:lnTo>
                      <a:pt x="5511" y="4483"/>
                    </a:lnTo>
                    <a:lnTo>
                      <a:pt x="5519" y="4405"/>
                    </a:lnTo>
                    <a:lnTo>
                      <a:pt x="5530" y="4328"/>
                    </a:lnTo>
                    <a:lnTo>
                      <a:pt x="5543" y="4251"/>
                    </a:lnTo>
                    <a:lnTo>
                      <a:pt x="5558" y="4176"/>
                    </a:lnTo>
                    <a:lnTo>
                      <a:pt x="5576" y="4100"/>
                    </a:lnTo>
                    <a:lnTo>
                      <a:pt x="5595" y="4025"/>
                    </a:lnTo>
                    <a:lnTo>
                      <a:pt x="5615" y="3952"/>
                    </a:lnTo>
                    <a:lnTo>
                      <a:pt x="5637" y="3879"/>
                    </a:lnTo>
                    <a:lnTo>
                      <a:pt x="5660" y="3809"/>
                    </a:lnTo>
                    <a:lnTo>
                      <a:pt x="5685" y="3739"/>
                    </a:lnTo>
                    <a:lnTo>
                      <a:pt x="5709" y="3671"/>
                    </a:lnTo>
                    <a:lnTo>
                      <a:pt x="5735" y="3605"/>
                    </a:lnTo>
                    <a:lnTo>
                      <a:pt x="5761" y="3541"/>
                    </a:lnTo>
                    <a:lnTo>
                      <a:pt x="5788" y="3478"/>
                    </a:lnTo>
                    <a:lnTo>
                      <a:pt x="5814" y="3418"/>
                    </a:lnTo>
                    <a:lnTo>
                      <a:pt x="5841" y="3360"/>
                    </a:lnTo>
                    <a:lnTo>
                      <a:pt x="5867" y="3306"/>
                    </a:lnTo>
                    <a:lnTo>
                      <a:pt x="5893" y="3252"/>
                    </a:lnTo>
                    <a:lnTo>
                      <a:pt x="5919" y="3202"/>
                    </a:lnTo>
                    <a:lnTo>
                      <a:pt x="5943" y="3155"/>
                    </a:lnTo>
                    <a:lnTo>
                      <a:pt x="5990" y="3070"/>
                    </a:lnTo>
                    <a:lnTo>
                      <a:pt x="6031" y="2996"/>
                    </a:lnTo>
                    <a:lnTo>
                      <a:pt x="6065" y="2937"/>
                    </a:lnTo>
                    <a:lnTo>
                      <a:pt x="6093" y="2894"/>
                    </a:lnTo>
                    <a:lnTo>
                      <a:pt x="6109" y="2866"/>
                    </a:lnTo>
                    <a:lnTo>
                      <a:pt x="6117" y="2856"/>
                    </a:lnTo>
                    <a:lnTo>
                      <a:pt x="6130" y="2835"/>
                    </a:lnTo>
                    <a:lnTo>
                      <a:pt x="6133" y="2811"/>
                    </a:lnTo>
                    <a:lnTo>
                      <a:pt x="6139" y="2744"/>
                    </a:lnTo>
                    <a:lnTo>
                      <a:pt x="6143" y="2678"/>
                    </a:lnTo>
                    <a:lnTo>
                      <a:pt x="6145" y="2612"/>
                    </a:lnTo>
                    <a:lnTo>
                      <a:pt x="6144" y="2546"/>
                    </a:lnTo>
                    <a:lnTo>
                      <a:pt x="6142" y="2481"/>
                    </a:lnTo>
                    <a:lnTo>
                      <a:pt x="6137" y="2417"/>
                    </a:lnTo>
                    <a:lnTo>
                      <a:pt x="6129" y="2352"/>
                    </a:lnTo>
                    <a:lnTo>
                      <a:pt x="6120" y="2289"/>
                    </a:lnTo>
                    <a:lnTo>
                      <a:pt x="6109" y="2225"/>
                    </a:lnTo>
                    <a:lnTo>
                      <a:pt x="6096" y="2163"/>
                    </a:lnTo>
                    <a:lnTo>
                      <a:pt x="6081" y="2101"/>
                    </a:lnTo>
                    <a:lnTo>
                      <a:pt x="6063" y="2039"/>
                    </a:lnTo>
                    <a:lnTo>
                      <a:pt x="6044" y="1978"/>
                    </a:lnTo>
                    <a:lnTo>
                      <a:pt x="6022" y="1918"/>
                    </a:lnTo>
                    <a:lnTo>
                      <a:pt x="5997" y="1858"/>
                    </a:lnTo>
                    <a:lnTo>
                      <a:pt x="5972" y="1798"/>
                    </a:lnTo>
                    <a:lnTo>
                      <a:pt x="5944" y="1740"/>
                    </a:lnTo>
                    <a:lnTo>
                      <a:pt x="5913" y="1682"/>
                    </a:lnTo>
                    <a:lnTo>
                      <a:pt x="5881" y="1624"/>
                    </a:lnTo>
                    <a:lnTo>
                      <a:pt x="5847" y="1567"/>
                    </a:lnTo>
                    <a:lnTo>
                      <a:pt x="5810" y="1510"/>
                    </a:lnTo>
                    <a:lnTo>
                      <a:pt x="5771" y="1456"/>
                    </a:lnTo>
                    <a:lnTo>
                      <a:pt x="5731" y="1400"/>
                    </a:lnTo>
                    <a:lnTo>
                      <a:pt x="5688" y="1346"/>
                    </a:lnTo>
                    <a:lnTo>
                      <a:pt x="5644" y="1293"/>
                    </a:lnTo>
                    <a:lnTo>
                      <a:pt x="5597" y="1239"/>
                    </a:lnTo>
                    <a:lnTo>
                      <a:pt x="5548" y="1188"/>
                    </a:lnTo>
                    <a:lnTo>
                      <a:pt x="5497" y="1137"/>
                    </a:lnTo>
                    <a:lnTo>
                      <a:pt x="5444" y="1086"/>
                    </a:lnTo>
                    <a:lnTo>
                      <a:pt x="5390" y="1037"/>
                    </a:lnTo>
                    <a:lnTo>
                      <a:pt x="5333" y="988"/>
                    </a:lnTo>
                    <a:lnTo>
                      <a:pt x="5274" y="939"/>
                    </a:lnTo>
                    <a:lnTo>
                      <a:pt x="5171" y="861"/>
                    </a:lnTo>
                    <a:lnTo>
                      <a:pt x="5066" y="786"/>
                    </a:lnTo>
                    <a:lnTo>
                      <a:pt x="4955" y="715"/>
                    </a:lnTo>
                    <a:lnTo>
                      <a:pt x="4842" y="647"/>
                    </a:lnTo>
                    <a:lnTo>
                      <a:pt x="4725" y="582"/>
                    </a:lnTo>
                    <a:lnTo>
                      <a:pt x="4606" y="521"/>
                    </a:lnTo>
                    <a:lnTo>
                      <a:pt x="4484" y="463"/>
                    </a:lnTo>
                    <a:lnTo>
                      <a:pt x="4359" y="409"/>
                    </a:lnTo>
                    <a:lnTo>
                      <a:pt x="4233" y="357"/>
                    </a:lnTo>
                    <a:lnTo>
                      <a:pt x="4105" y="309"/>
                    </a:lnTo>
                    <a:lnTo>
                      <a:pt x="3976" y="265"/>
                    </a:lnTo>
                    <a:lnTo>
                      <a:pt x="3846" y="225"/>
                    </a:lnTo>
                    <a:lnTo>
                      <a:pt x="3714" y="187"/>
                    </a:lnTo>
                    <a:lnTo>
                      <a:pt x="3583" y="152"/>
                    </a:lnTo>
                    <a:lnTo>
                      <a:pt x="3451" y="122"/>
                    </a:lnTo>
                    <a:lnTo>
                      <a:pt x="3320" y="94"/>
                    </a:lnTo>
                    <a:lnTo>
                      <a:pt x="3189" y="71"/>
                    </a:lnTo>
                    <a:lnTo>
                      <a:pt x="3058" y="50"/>
                    </a:lnTo>
                    <a:lnTo>
                      <a:pt x="2930" y="33"/>
                    </a:lnTo>
                    <a:lnTo>
                      <a:pt x="2801" y="20"/>
                    </a:lnTo>
                    <a:lnTo>
                      <a:pt x="2676" y="10"/>
                    </a:lnTo>
                    <a:lnTo>
                      <a:pt x="2552" y="3"/>
                    </a:lnTo>
                    <a:lnTo>
                      <a:pt x="2430" y="0"/>
                    </a:lnTo>
                    <a:lnTo>
                      <a:pt x="2310" y="0"/>
                    </a:lnTo>
                    <a:lnTo>
                      <a:pt x="2194" y="4"/>
                    </a:lnTo>
                    <a:lnTo>
                      <a:pt x="2080" y="11"/>
                    </a:lnTo>
                    <a:lnTo>
                      <a:pt x="1971" y="22"/>
                    </a:lnTo>
                    <a:lnTo>
                      <a:pt x="1865" y="36"/>
                    </a:lnTo>
                    <a:lnTo>
                      <a:pt x="1763" y="54"/>
                    </a:lnTo>
                    <a:lnTo>
                      <a:pt x="1665" y="75"/>
                    </a:lnTo>
                    <a:lnTo>
                      <a:pt x="1573" y="100"/>
                    </a:lnTo>
                    <a:lnTo>
                      <a:pt x="1486" y="128"/>
                    </a:lnTo>
                    <a:close/>
                    <a:moveTo>
                      <a:pt x="5940" y="2770"/>
                    </a:moveTo>
                    <a:lnTo>
                      <a:pt x="5924" y="2794"/>
                    </a:lnTo>
                    <a:lnTo>
                      <a:pt x="5902" y="2829"/>
                    </a:lnTo>
                    <a:lnTo>
                      <a:pt x="5876" y="2874"/>
                    </a:lnTo>
                    <a:lnTo>
                      <a:pt x="5845" y="2925"/>
                    </a:lnTo>
                    <a:lnTo>
                      <a:pt x="5812" y="2985"/>
                    </a:lnTo>
                    <a:lnTo>
                      <a:pt x="5774" y="3053"/>
                    </a:lnTo>
                    <a:lnTo>
                      <a:pt x="5736" y="3129"/>
                    </a:lnTo>
                    <a:lnTo>
                      <a:pt x="5695" y="3210"/>
                    </a:lnTo>
                    <a:lnTo>
                      <a:pt x="5654" y="3299"/>
                    </a:lnTo>
                    <a:lnTo>
                      <a:pt x="5611" y="3393"/>
                    </a:lnTo>
                    <a:lnTo>
                      <a:pt x="5590" y="3442"/>
                    </a:lnTo>
                    <a:lnTo>
                      <a:pt x="5569" y="3492"/>
                    </a:lnTo>
                    <a:lnTo>
                      <a:pt x="5548" y="3544"/>
                    </a:lnTo>
                    <a:lnTo>
                      <a:pt x="5528" y="3596"/>
                    </a:lnTo>
                    <a:lnTo>
                      <a:pt x="5508" y="3651"/>
                    </a:lnTo>
                    <a:lnTo>
                      <a:pt x="5488" y="3706"/>
                    </a:lnTo>
                    <a:lnTo>
                      <a:pt x="5469" y="3761"/>
                    </a:lnTo>
                    <a:lnTo>
                      <a:pt x="5452" y="3819"/>
                    </a:lnTo>
                    <a:lnTo>
                      <a:pt x="5434" y="3877"/>
                    </a:lnTo>
                    <a:lnTo>
                      <a:pt x="5417" y="3935"/>
                    </a:lnTo>
                    <a:lnTo>
                      <a:pt x="5401" y="3995"/>
                    </a:lnTo>
                    <a:lnTo>
                      <a:pt x="5386" y="4055"/>
                    </a:lnTo>
                    <a:lnTo>
                      <a:pt x="5374" y="4106"/>
                    </a:lnTo>
                    <a:lnTo>
                      <a:pt x="5364" y="4156"/>
                    </a:lnTo>
                    <a:lnTo>
                      <a:pt x="5353" y="4207"/>
                    </a:lnTo>
                    <a:lnTo>
                      <a:pt x="5344" y="4258"/>
                    </a:lnTo>
                    <a:lnTo>
                      <a:pt x="5336" y="4309"/>
                    </a:lnTo>
                    <a:lnTo>
                      <a:pt x="5329" y="4361"/>
                    </a:lnTo>
                    <a:lnTo>
                      <a:pt x="5322" y="4413"/>
                    </a:lnTo>
                    <a:lnTo>
                      <a:pt x="5318" y="4465"/>
                    </a:lnTo>
                    <a:lnTo>
                      <a:pt x="5314" y="4486"/>
                    </a:lnTo>
                    <a:lnTo>
                      <a:pt x="5312" y="4508"/>
                    </a:lnTo>
                    <a:lnTo>
                      <a:pt x="5308" y="4528"/>
                    </a:lnTo>
                    <a:lnTo>
                      <a:pt x="5303" y="4549"/>
                    </a:lnTo>
                    <a:lnTo>
                      <a:pt x="5294" y="4581"/>
                    </a:lnTo>
                    <a:lnTo>
                      <a:pt x="5284" y="4613"/>
                    </a:lnTo>
                    <a:lnTo>
                      <a:pt x="5271" y="4645"/>
                    </a:lnTo>
                    <a:lnTo>
                      <a:pt x="5258" y="4676"/>
                    </a:lnTo>
                    <a:lnTo>
                      <a:pt x="5241" y="4706"/>
                    </a:lnTo>
                    <a:lnTo>
                      <a:pt x="5223" y="4736"/>
                    </a:lnTo>
                    <a:lnTo>
                      <a:pt x="5204" y="4765"/>
                    </a:lnTo>
                    <a:lnTo>
                      <a:pt x="5183" y="4793"/>
                    </a:lnTo>
                    <a:lnTo>
                      <a:pt x="5160" y="4822"/>
                    </a:lnTo>
                    <a:lnTo>
                      <a:pt x="5136" y="4849"/>
                    </a:lnTo>
                    <a:lnTo>
                      <a:pt x="5109" y="4875"/>
                    </a:lnTo>
                    <a:lnTo>
                      <a:pt x="5080" y="4901"/>
                    </a:lnTo>
                    <a:lnTo>
                      <a:pt x="5051" y="4926"/>
                    </a:lnTo>
                    <a:lnTo>
                      <a:pt x="5019" y="4951"/>
                    </a:lnTo>
                    <a:lnTo>
                      <a:pt x="4986" y="4975"/>
                    </a:lnTo>
                    <a:lnTo>
                      <a:pt x="4952" y="4999"/>
                    </a:lnTo>
                    <a:lnTo>
                      <a:pt x="4889" y="5036"/>
                    </a:lnTo>
                    <a:lnTo>
                      <a:pt x="4824" y="5071"/>
                    </a:lnTo>
                    <a:lnTo>
                      <a:pt x="4754" y="5104"/>
                    </a:lnTo>
                    <a:lnTo>
                      <a:pt x="4683" y="5133"/>
                    </a:lnTo>
                    <a:lnTo>
                      <a:pt x="4608" y="5160"/>
                    </a:lnTo>
                    <a:lnTo>
                      <a:pt x="4530" y="5185"/>
                    </a:lnTo>
                    <a:lnTo>
                      <a:pt x="4449" y="5207"/>
                    </a:lnTo>
                    <a:lnTo>
                      <a:pt x="4366" y="5226"/>
                    </a:lnTo>
                    <a:lnTo>
                      <a:pt x="4281" y="5244"/>
                    </a:lnTo>
                    <a:lnTo>
                      <a:pt x="4192" y="5258"/>
                    </a:lnTo>
                    <a:lnTo>
                      <a:pt x="4101" y="5271"/>
                    </a:lnTo>
                    <a:lnTo>
                      <a:pt x="4009" y="5280"/>
                    </a:lnTo>
                    <a:lnTo>
                      <a:pt x="3913" y="5286"/>
                    </a:lnTo>
                    <a:lnTo>
                      <a:pt x="3816" y="5291"/>
                    </a:lnTo>
                    <a:lnTo>
                      <a:pt x="3717" y="5293"/>
                    </a:lnTo>
                    <a:lnTo>
                      <a:pt x="3616" y="5292"/>
                    </a:lnTo>
                    <a:lnTo>
                      <a:pt x="3513" y="5289"/>
                    </a:lnTo>
                    <a:lnTo>
                      <a:pt x="3409" y="5283"/>
                    </a:lnTo>
                    <a:lnTo>
                      <a:pt x="3302" y="5275"/>
                    </a:lnTo>
                    <a:lnTo>
                      <a:pt x="3195" y="5264"/>
                    </a:lnTo>
                    <a:lnTo>
                      <a:pt x="3086" y="5251"/>
                    </a:lnTo>
                    <a:lnTo>
                      <a:pt x="2975" y="5235"/>
                    </a:lnTo>
                    <a:lnTo>
                      <a:pt x="2864" y="5216"/>
                    </a:lnTo>
                    <a:lnTo>
                      <a:pt x="2752" y="5195"/>
                    </a:lnTo>
                    <a:lnTo>
                      <a:pt x="2638" y="5172"/>
                    </a:lnTo>
                    <a:lnTo>
                      <a:pt x="2524" y="5146"/>
                    </a:lnTo>
                    <a:lnTo>
                      <a:pt x="2410" y="5117"/>
                    </a:lnTo>
                    <a:lnTo>
                      <a:pt x="2293" y="5087"/>
                    </a:lnTo>
                    <a:lnTo>
                      <a:pt x="2178" y="5053"/>
                    </a:lnTo>
                    <a:lnTo>
                      <a:pt x="2061" y="5017"/>
                    </a:lnTo>
                    <a:lnTo>
                      <a:pt x="1944" y="4979"/>
                    </a:lnTo>
                    <a:lnTo>
                      <a:pt x="1826" y="4938"/>
                    </a:lnTo>
                    <a:lnTo>
                      <a:pt x="1672" y="4880"/>
                    </a:lnTo>
                    <a:lnTo>
                      <a:pt x="1528" y="4822"/>
                    </a:lnTo>
                    <a:lnTo>
                      <a:pt x="1393" y="4764"/>
                    </a:lnTo>
                    <a:lnTo>
                      <a:pt x="1267" y="4705"/>
                    </a:lnTo>
                    <a:lnTo>
                      <a:pt x="1151" y="4646"/>
                    </a:lnTo>
                    <a:lnTo>
                      <a:pt x="1043" y="4587"/>
                    </a:lnTo>
                    <a:lnTo>
                      <a:pt x="943" y="4528"/>
                    </a:lnTo>
                    <a:lnTo>
                      <a:pt x="852" y="4469"/>
                    </a:lnTo>
                    <a:lnTo>
                      <a:pt x="768" y="4410"/>
                    </a:lnTo>
                    <a:lnTo>
                      <a:pt x="692" y="4351"/>
                    </a:lnTo>
                    <a:lnTo>
                      <a:pt x="622" y="4293"/>
                    </a:lnTo>
                    <a:lnTo>
                      <a:pt x="559" y="4234"/>
                    </a:lnTo>
                    <a:lnTo>
                      <a:pt x="502" y="4177"/>
                    </a:lnTo>
                    <a:lnTo>
                      <a:pt x="452" y="4119"/>
                    </a:lnTo>
                    <a:lnTo>
                      <a:pt x="407" y="4063"/>
                    </a:lnTo>
                    <a:lnTo>
                      <a:pt x="368" y="4008"/>
                    </a:lnTo>
                    <a:lnTo>
                      <a:pt x="333" y="3952"/>
                    </a:lnTo>
                    <a:lnTo>
                      <a:pt x="303" y="3898"/>
                    </a:lnTo>
                    <a:lnTo>
                      <a:pt x="278" y="3845"/>
                    </a:lnTo>
                    <a:lnTo>
                      <a:pt x="257" y="3794"/>
                    </a:lnTo>
                    <a:lnTo>
                      <a:pt x="239" y="3742"/>
                    </a:lnTo>
                    <a:lnTo>
                      <a:pt x="225" y="3692"/>
                    </a:lnTo>
                    <a:lnTo>
                      <a:pt x="214" y="3644"/>
                    </a:lnTo>
                    <a:lnTo>
                      <a:pt x="206" y="3598"/>
                    </a:lnTo>
                    <a:lnTo>
                      <a:pt x="200" y="3552"/>
                    </a:lnTo>
                    <a:lnTo>
                      <a:pt x="197" y="3508"/>
                    </a:lnTo>
                    <a:lnTo>
                      <a:pt x="195" y="3466"/>
                    </a:lnTo>
                    <a:lnTo>
                      <a:pt x="195" y="3425"/>
                    </a:lnTo>
                    <a:lnTo>
                      <a:pt x="195" y="3386"/>
                    </a:lnTo>
                    <a:lnTo>
                      <a:pt x="197" y="3349"/>
                    </a:lnTo>
                    <a:lnTo>
                      <a:pt x="199" y="3315"/>
                    </a:lnTo>
                    <a:lnTo>
                      <a:pt x="201" y="3281"/>
                    </a:lnTo>
                    <a:lnTo>
                      <a:pt x="201" y="3268"/>
                    </a:lnTo>
                    <a:lnTo>
                      <a:pt x="204" y="3239"/>
                    </a:lnTo>
                    <a:lnTo>
                      <a:pt x="205" y="3210"/>
                    </a:lnTo>
                    <a:lnTo>
                      <a:pt x="206" y="3197"/>
                    </a:lnTo>
                    <a:lnTo>
                      <a:pt x="207" y="3165"/>
                    </a:lnTo>
                    <a:lnTo>
                      <a:pt x="211" y="3084"/>
                    </a:lnTo>
                    <a:lnTo>
                      <a:pt x="216" y="3026"/>
                    </a:lnTo>
                    <a:lnTo>
                      <a:pt x="221" y="2959"/>
                    </a:lnTo>
                    <a:lnTo>
                      <a:pt x="228" y="2884"/>
                    </a:lnTo>
                    <a:lnTo>
                      <a:pt x="237" y="2798"/>
                    </a:lnTo>
                    <a:lnTo>
                      <a:pt x="248" y="2706"/>
                    </a:lnTo>
                    <a:lnTo>
                      <a:pt x="261" y="2606"/>
                    </a:lnTo>
                    <a:lnTo>
                      <a:pt x="278" y="2502"/>
                    </a:lnTo>
                    <a:lnTo>
                      <a:pt x="296" y="2391"/>
                    </a:lnTo>
                    <a:lnTo>
                      <a:pt x="318" y="2277"/>
                    </a:lnTo>
                    <a:lnTo>
                      <a:pt x="342" y="2157"/>
                    </a:lnTo>
                    <a:lnTo>
                      <a:pt x="370" y="2036"/>
                    </a:lnTo>
                    <a:lnTo>
                      <a:pt x="401" y="1912"/>
                    </a:lnTo>
                    <a:lnTo>
                      <a:pt x="437" y="1788"/>
                    </a:lnTo>
                    <a:lnTo>
                      <a:pt x="475" y="1663"/>
                    </a:lnTo>
                    <a:lnTo>
                      <a:pt x="519" y="1538"/>
                    </a:lnTo>
                    <a:lnTo>
                      <a:pt x="566" y="1414"/>
                    </a:lnTo>
                    <a:lnTo>
                      <a:pt x="618" y="1293"/>
                    </a:lnTo>
                    <a:lnTo>
                      <a:pt x="675" y="1174"/>
                    </a:lnTo>
                    <a:lnTo>
                      <a:pt x="737" y="1059"/>
                    </a:lnTo>
                    <a:lnTo>
                      <a:pt x="804" y="948"/>
                    </a:lnTo>
                    <a:lnTo>
                      <a:pt x="876" y="842"/>
                    </a:lnTo>
                    <a:lnTo>
                      <a:pt x="953" y="742"/>
                    </a:lnTo>
                    <a:lnTo>
                      <a:pt x="1038" y="649"/>
                    </a:lnTo>
                    <a:lnTo>
                      <a:pt x="1127" y="563"/>
                    </a:lnTo>
                    <a:lnTo>
                      <a:pt x="1223" y="485"/>
                    </a:lnTo>
                    <a:lnTo>
                      <a:pt x="1325" y="417"/>
                    </a:lnTo>
                    <a:lnTo>
                      <a:pt x="1434" y="360"/>
                    </a:lnTo>
                    <a:lnTo>
                      <a:pt x="1550" y="312"/>
                    </a:lnTo>
                    <a:lnTo>
                      <a:pt x="1633" y="285"/>
                    </a:lnTo>
                    <a:lnTo>
                      <a:pt x="1721" y="261"/>
                    </a:lnTo>
                    <a:lnTo>
                      <a:pt x="1813" y="243"/>
                    </a:lnTo>
                    <a:lnTo>
                      <a:pt x="1909" y="226"/>
                    </a:lnTo>
                    <a:lnTo>
                      <a:pt x="2010" y="212"/>
                    </a:lnTo>
                    <a:lnTo>
                      <a:pt x="2115" y="202"/>
                    </a:lnTo>
                    <a:lnTo>
                      <a:pt x="2222" y="196"/>
                    </a:lnTo>
                    <a:lnTo>
                      <a:pt x="2332" y="192"/>
                    </a:lnTo>
                    <a:lnTo>
                      <a:pt x="2445" y="192"/>
                    </a:lnTo>
                    <a:lnTo>
                      <a:pt x="2562" y="196"/>
                    </a:lnTo>
                    <a:lnTo>
                      <a:pt x="2679" y="201"/>
                    </a:lnTo>
                    <a:lnTo>
                      <a:pt x="2799" y="211"/>
                    </a:lnTo>
                    <a:lnTo>
                      <a:pt x="2921" y="225"/>
                    </a:lnTo>
                    <a:lnTo>
                      <a:pt x="3043" y="241"/>
                    </a:lnTo>
                    <a:lnTo>
                      <a:pt x="3167" y="260"/>
                    </a:lnTo>
                    <a:lnTo>
                      <a:pt x="3291" y="284"/>
                    </a:lnTo>
                    <a:lnTo>
                      <a:pt x="3417" y="310"/>
                    </a:lnTo>
                    <a:lnTo>
                      <a:pt x="3542" y="339"/>
                    </a:lnTo>
                    <a:lnTo>
                      <a:pt x="3667" y="373"/>
                    </a:lnTo>
                    <a:lnTo>
                      <a:pt x="3791" y="409"/>
                    </a:lnTo>
                    <a:lnTo>
                      <a:pt x="3916" y="448"/>
                    </a:lnTo>
                    <a:lnTo>
                      <a:pt x="4039" y="490"/>
                    </a:lnTo>
                    <a:lnTo>
                      <a:pt x="4161" y="536"/>
                    </a:lnTo>
                    <a:lnTo>
                      <a:pt x="4281" y="585"/>
                    </a:lnTo>
                    <a:lnTo>
                      <a:pt x="4399" y="637"/>
                    </a:lnTo>
                    <a:lnTo>
                      <a:pt x="4516" y="693"/>
                    </a:lnTo>
                    <a:lnTo>
                      <a:pt x="4629" y="750"/>
                    </a:lnTo>
                    <a:lnTo>
                      <a:pt x="4741" y="813"/>
                    </a:lnTo>
                    <a:lnTo>
                      <a:pt x="4848" y="877"/>
                    </a:lnTo>
                    <a:lnTo>
                      <a:pt x="4954" y="947"/>
                    </a:lnTo>
                    <a:lnTo>
                      <a:pt x="5055" y="1018"/>
                    </a:lnTo>
                    <a:lnTo>
                      <a:pt x="5153" y="1092"/>
                    </a:lnTo>
                    <a:lnTo>
                      <a:pt x="5191" y="1123"/>
                    </a:lnTo>
                    <a:lnTo>
                      <a:pt x="5229" y="1155"/>
                    </a:lnTo>
                    <a:lnTo>
                      <a:pt x="5268" y="1188"/>
                    </a:lnTo>
                    <a:lnTo>
                      <a:pt x="5305" y="1224"/>
                    </a:lnTo>
                    <a:lnTo>
                      <a:pt x="5344" y="1260"/>
                    </a:lnTo>
                    <a:lnTo>
                      <a:pt x="5382" y="1297"/>
                    </a:lnTo>
                    <a:lnTo>
                      <a:pt x="5420" y="1336"/>
                    </a:lnTo>
                    <a:lnTo>
                      <a:pt x="5457" y="1376"/>
                    </a:lnTo>
                    <a:lnTo>
                      <a:pt x="5494" y="1419"/>
                    </a:lnTo>
                    <a:lnTo>
                      <a:pt x="5530" y="1462"/>
                    </a:lnTo>
                    <a:lnTo>
                      <a:pt x="5565" y="1507"/>
                    </a:lnTo>
                    <a:lnTo>
                      <a:pt x="5600" y="1552"/>
                    </a:lnTo>
                    <a:lnTo>
                      <a:pt x="5634" y="1600"/>
                    </a:lnTo>
                    <a:lnTo>
                      <a:pt x="5666" y="1648"/>
                    </a:lnTo>
                    <a:lnTo>
                      <a:pt x="5697" y="1698"/>
                    </a:lnTo>
                    <a:lnTo>
                      <a:pt x="5727" y="1751"/>
                    </a:lnTo>
                    <a:lnTo>
                      <a:pt x="5756" y="1803"/>
                    </a:lnTo>
                    <a:lnTo>
                      <a:pt x="5782" y="1858"/>
                    </a:lnTo>
                    <a:lnTo>
                      <a:pt x="5808" y="1913"/>
                    </a:lnTo>
                    <a:lnTo>
                      <a:pt x="5831" y="1971"/>
                    </a:lnTo>
                    <a:lnTo>
                      <a:pt x="5853" y="2029"/>
                    </a:lnTo>
                    <a:lnTo>
                      <a:pt x="5873" y="2089"/>
                    </a:lnTo>
                    <a:lnTo>
                      <a:pt x="5891" y="2151"/>
                    </a:lnTo>
                    <a:lnTo>
                      <a:pt x="5906" y="2214"/>
                    </a:lnTo>
                    <a:lnTo>
                      <a:pt x="5920" y="2279"/>
                    </a:lnTo>
                    <a:lnTo>
                      <a:pt x="5931" y="2344"/>
                    </a:lnTo>
                    <a:lnTo>
                      <a:pt x="5939" y="2411"/>
                    </a:lnTo>
                    <a:lnTo>
                      <a:pt x="5945" y="2480"/>
                    </a:lnTo>
                    <a:lnTo>
                      <a:pt x="5947" y="2551"/>
                    </a:lnTo>
                    <a:lnTo>
                      <a:pt x="5949" y="2622"/>
                    </a:lnTo>
                    <a:lnTo>
                      <a:pt x="5945" y="2695"/>
                    </a:lnTo>
                    <a:lnTo>
                      <a:pt x="5940" y="2770"/>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5" name="Freeform 27"/>
              <p:cNvSpPr>
                <a:spLocks/>
              </p:cNvSpPr>
              <p:nvPr/>
            </p:nvSpPr>
            <p:spPr bwMode="auto">
              <a:xfrm>
                <a:off x="293" y="471"/>
                <a:ext cx="105" cy="106"/>
              </a:xfrm>
              <a:custGeom>
                <a:avLst/>
                <a:gdLst/>
                <a:ahLst/>
                <a:cxnLst>
                  <a:cxn ang="0">
                    <a:pos x="3" y="322"/>
                  </a:cxn>
                  <a:cxn ang="0">
                    <a:pos x="0" y="377"/>
                  </a:cxn>
                  <a:cxn ang="0">
                    <a:pos x="5" y="432"/>
                  </a:cxn>
                  <a:cxn ang="0">
                    <a:pos x="17" y="484"/>
                  </a:cxn>
                  <a:cxn ang="0">
                    <a:pos x="37" y="533"/>
                  </a:cxn>
                  <a:cxn ang="0">
                    <a:pos x="64" y="580"/>
                  </a:cxn>
                  <a:cxn ang="0">
                    <a:pos x="97" y="621"/>
                  </a:cxn>
                  <a:cxn ang="0">
                    <a:pos x="136" y="659"/>
                  </a:cxn>
                  <a:cxn ang="0">
                    <a:pos x="180" y="689"/>
                  </a:cxn>
                  <a:cxn ang="0">
                    <a:pos x="229" y="714"/>
                  </a:cxn>
                  <a:cxn ang="0">
                    <a:pos x="282" y="731"/>
                  </a:cxn>
                  <a:cxn ang="0">
                    <a:pos x="339" y="740"/>
                  </a:cxn>
                  <a:cxn ang="0">
                    <a:pos x="393" y="741"/>
                  </a:cxn>
                  <a:cxn ang="0">
                    <a:pos x="447" y="733"/>
                  </a:cxn>
                  <a:cxn ang="0">
                    <a:pos x="498" y="718"/>
                  </a:cxn>
                  <a:cxn ang="0">
                    <a:pos x="546" y="696"/>
                  </a:cxn>
                  <a:cxn ang="0">
                    <a:pos x="591" y="667"/>
                  </a:cxn>
                  <a:cxn ang="0">
                    <a:pos x="631" y="632"/>
                  </a:cxn>
                  <a:cxn ang="0">
                    <a:pos x="666" y="591"/>
                  </a:cxn>
                  <a:cxn ang="0">
                    <a:pos x="695" y="545"/>
                  </a:cxn>
                  <a:cxn ang="0">
                    <a:pos x="717" y="494"/>
                  </a:cxn>
                  <a:cxn ang="0">
                    <a:pos x="732" y="439"/>
                  </a:cxn>
                  <a:cxn ang="0">
                    <a:pos x="738" y="384"/>
                  </a:cxn>
                  <a:cxn ang="0">
                    <a:pos x="736" y="329"/>
                  </a:cxn>
                  <a:cxn ang="0">
                    <a:pos x="725" y="276"/>
                  </a:cxn>
                  <a:cxn ang="0">
                    <a:pos x="708" y="225"/>
                  </a:cxn>
                  <a:cxn ang="0">
                    <a:pos x="684" y="178"/>
                  </a:cxn>
                  <a:cxn ang="0">
                    <a:pos x="653" y="134"/>
                  </a:cxn>
                  <a:cxn ang="0">
                    <a:pos x="615" y="95"/>
                  </a:cxn>
                  <a:cxn ang="0">
                    <a:pos x="573" y="63"/>
                  </a:cxn>
                  <a:cxn ang="0">
                    <a:pos x="525" y="36"/>
                  </a:cxn>
                  <a:cxn ang="0">
                    <a:pos x="473" y="16"/>
                  </a:cxn>
                  <a:cxn ang="0">
                    <a:pos x="418" y="4"/>
                  </a:cxn>
                  <a:cxn ang="0">
                    <a:pos x="363" y="0"/>
                  </a:cxn>
                  <a:cxn ang="0">
                    <a:pos x="309" y="6"/>
                  </a:cxn>
                  <a:cxn ang="0">
                    <a:pos x="257" y="18"/>
                  </a:cxn>
                  <a:cxn ang="0">
                    <a:pos x="207" y="38"/>
                  </a:cxn>
                  <a:cxn ang="0">
                    <a:pos x="162" y="65"/>
                  </a:cxn>
                  <a:cxn ang="0">
                    <a:pos x="119" y="99"/>
                  </a:cxn>
                  <a:cxn ang="0">
                    <a:pos x="83" y="137"/>
                  </a:cxn>
                  <a:cxn ang="0">
                    <a:pos x="52" y="181"/>
                  </a:cxn>
                  <a:cxn ang="0">
                    <a:pos x="27" y="231"/>
                  </a:cxn>
                  <a:cxn ang="0">
                    <a:pos x="11" y="285"/>
                  </a:cxn>
                </a:cxnLst>
                <a:rect l="0" t="0" r="r" b="b"/>
                <a:pathLst>
                  <a:path w="738" h="741">
                    <a:moveTo>
                      <a:pt x="11" y="285"/>
                    </a:moveTo>
                    <a:lnTo>
                      <a:pt x="6" y="303"/>
                    </a:lnTo>
                    <a:lnTo>
                      <a:pt x="3" y="322"/>
                    </a:lnTo>
                    <a:lnTo>
                      <a:pt x="2" y="340"/>
                    </a:lnTo>
                    <a:lnTo>
                      <a:pt x="1" y="359"/>
                    </a:lnTo>
                    <a:lnTo>
                      <a:pt x="0" y="377"/>
                    </a:lnTo>
                    <a:lnTo>
                      <a:pt x="1" y="396"/>
                    </a:lnTo>
                    <a:lnTo>
                      <a:pt x="3" y="414"/>
                    </a:lnTo>
                    <a:lnTo>
                      <a:pt x="5" y="432"/>
                    </a:lnTo>
                    <a:lnTo>
                      <a:pt x="9" y="449"/>
                    </a:lnTo>
                    <a:lnTo>
                      <a:pt x="13" y="467"/>
                    </a:lnTo>
                    <a:lnTo>
                      <a:pt x="17" y="484"/>
                    </a:lnTo>
                    <a:lnTo>
                      <a:pt x="24" y="501"/>
                    </a:lnTo>
                    <a:lnTo>
                      <a:pt x="31" y="517"/>
                    </a:lnTo>
                    <a:lnTo>
                      <a:pt x="37" y="533"/>
                    </a:lnTo>
                    <a:lnTo>
                      <a:pt x="46" y="550"/>
                    </a:lnTo>
                    <a:lnTo>
                      <a:pt x="55" y="564"/>
                    </a:lnTo>
                    <a:lnTo>
                      <a:pt x="64" y="580"/>
                    </a:lnTo>
                    <a:lnTo>
                      <a:pt x="74" y="594"/>
                    </a:lnTo>
                    <a:lnTo>
                      <a:pt x="85" y="608"/>
                    </a:lnTo>
                    <a:lnTo>
                      <a:pt x="97" y="621"/>
                    </a:lnTo>
                    <a:lnTo>
                      <a:pt x="109" y="634"/>
                    </a:lnTo>
                    <a:lnTo>
                      <a:pt x="123" y="647"/>
                    </a:lnTo>
                    <a:lnTo>
                      <a:pt x="136" y="659"/>
                    </a:lnTo>
                    <a:lnTo>
                      <a:pt x="150" y="669"/>
                    </a:lnTo>
                    <a:lnTo>
                      <a:pt x="165" y="680"/>
                    </a:lnTo>
                    <a:lnTo>
                      <a:pt x="180" y="689"/>
                    </a:lnTo>
                    <a:lnTo>
                      <a:pt x="196" y="699"/>
                    </a:lnTo>
                    <a:lnTo>
                      <a:pt x="213" y="707"/>
                    </a:lnTo>
                    <a:lnTo>
                      <a:pt x="229" y="714"/>
                    </a:lnTo>
                    <a:lnTo>
                      <a:pt x="247" y="720"/>
                    </a:lnTo>
                    <a:lnTo>
                      <a:pt x="265" y="727"/>
                    </a:lnTo>
                    <a:lnTo>
                      <a:pt x="282" y="731"/>
                    </a:lnTo>
                    <a:lnTo>
                      <a:pt x="301" y="736"/>
                    </a:lnTo>
                    <a:lnTo>
                      <a:pt x="320" y="738"/>
                    </a:lnTo>
                    <a:lnTo>
                      <a:pt x="339" y="740"/>
                    </a:lnTo>
                    <a:lnTo>
                      <a:pt x="357" y="741"/>
                    </a:lnTo>
                    <a:lnTo>
                      <a:pt x="376" y="741"/>
                    </a:lnTo>
                    <a:lnTo>
                      <a:pt x="393" y="741"/>
                    </a:lnTo>
                    <a:lnTo>
                      <a:pt x="411" y="739"/>
                    </a:lnTo>
                    <a:lnTo>
                      <a:pt x="429" y="737"/>
                    </a:lnTo>
                    <a:lnTo>
                      <a:pt x="447" y="733"/>
                    </a:lnTo>
                    <a:lnTo>
                      <a:pt x="464" y="729"/>
                    </a:lnTo>
                    <a:lnTo>
                      <a:pt x="481" y="725"/>
                    </a:lnTo>
                    <a:lnTo>
                      <a:pt x="498" y="718"/>
                    </a:lnTo>
                    <a:lnTo>
                      <a:pt x="514" y="711"/>
                    </a:lnTo>
                    <a:lnTo>
                      <a:pt x="531" y="704"/>
                    </a:lnTo>
                    <a:lnTo>
                      <a:pt x="546" y="696"/>
                    </a:lnTo>
                    <a:lnTo>
                      <a:pt x="562" y="687"/>
                    </a:lnTo>
                    <a:lnTo>
                      <a:pt x="576" y="678"/>
                    </a:lnTo>
                    <a:lnTo>
                      <a:pt x="591" y="667"/>
                    </a:lnTo>
                    <a:lnTo>
                      <a:pt x="605" y="657"/>
                    </a:lnTo>
                    <a:lnTo>
                      <a:pt x="619" y="644"/>
                    </a:lnTo>
                    <a:lnTo>
                      <a:pt x="631" y="632"/>
                    </a:lnTo>
                    <a:lnTo>
                      <a:pt x="643" y="619"/>
                    </a:lnTo>
                    <a:lnTo>
                      <a:pt x="655" y="605"/>
                    </a:lnTo>
                    <a:lnTo>
                      <a:pt x="666" y="591"/>
                    </a:lnTo>
                    <a:lnTo>
                      <a:pt x="676" y="576"/>
                    </a:lnTo>
                    <a:lnTo>
                      <a:pt x="686" y="561"/>
                    </a:lnTo>
                    <a:lnTo>
                      <a:pt x="695" y="545"/>
                    </a:lnTo>
                    <a:lnTo>
                      <a:pt x="703" y="528"/>
                    </a:lnTo>
                    <a:lnTo>
                      <a:pt x="711" y="512"/>
                    </a:lnTo>
                    <a:lnTo>
                      <a:pt x="717" y="494"/>
                    </a:lnTo>
                    <a:lnTo>
                      <a:pt x="723" y="476"/>
                    </a:lnTo>
                    <a:lnTo>
                      <a:pt x="727" y="457"/>
                    </a:lnTo>
                    <a:lnTo>
                      <a:pt x="732" y="439"/>
                    </a:lnTo>
                    <a:lnTo>
                      <a:pt x="735" y="420"/>
                    </a:lnTo>
                    <a:lnTo>
                      <a:pt x="737" y="401"/>
                    </a:lnTo>
                    <a:lnTo>
                      <a:pt x="738" y="384"/>
                    </a:lnTo>
                    <a:lnTo>
                      <a:pt x="738" y="365"/>
                    </a:lnTo>
                    <a:lnTo>
                      <a:pt x="737" y="347"/>
                    </a:lnTo>
                    <a:lnTo>
                      <a:pt x="736" y="329"/>
                    </a:lnTo>
                    <a:lnTo>
                      <a:pt x="733" y="310"/>
                    </a:lnTo>
                    <a:lnTo>
                      <a:pt x="729" y="293"/>
                    </a:lnTo>
                    <a:lnTo>
                      <a:pt x="725" y="276"/>
                    </a:lnTo>
                    <a:lnTo>
                      <a:pt x="721" y="259"/>
                    </a:lnTo>
                    <a:lnTo>
                      <a:pt x="715" y="241"/>
                    </a:lnTo>
                    <a:lnTo>
                      <a:pt x="708" y="225"/>
                    </a:lnTo>
                    <a:lnTo>
                      <a:pt x="701" y="209"/>
                    </a:lnTo>
                    <a:lnTo>
                      <a:pt x="693" y="193"/>
                    </a:lnTo>
                    <a:lnTo>
                      <a:pt x="684" y="178"/>
                    </a:lnTo>
                    <a:lnTo>
                      <a:pt x="674" y="163"/>
                    </a:lnTo>
                    <a:lnTo>
                      <a:pt x="664" y="149"/>
                    </a:lnTo>
                    <a:lnTo>
                      <a:pt x="653" y="134"/>
                    </a:lnTo>
                    <a:lnTo>
                      <a:pt x="641" y="121"/>
                    </a:lnTo>
                    <a:lnTo>
                      <a:pt x="628" y="109"/>
                    </a:lnTo>
                    <a:lnTo>
                      <a:pt x="615" y="95"/>
                    </a:lnTo>
                    <a:lnTo>
                      <a:pt x="602" y="84"/>
                    </a:lnTo>
                    <a:lnTo>
                      <a:pt x="589" y="73"/>
                    </a:lnTo>
                    <a:lnTo>
                      <a:pt x="573" y="63"/>
                    </a:lnTo>
                    <a:lnTo>
                      <a:pt x="558" y="53"/>
                    </a:lnTo>
                    <a:lnTo>
                      <a:pt x="542" y="44"/>
                    </a:lnTo>
                    <a:lnTo>
                      <a:pt x="525" y="36"/>
                    </a:lnTo>
                    <a:lnTo>
                      <a:pt x="509" y="28"/>
                    </a:lnTo>
                    <a:lnTo>
                      <a:pt x="491" y="22"/>
                    </a:lnTo>
                    <a:lnTo>
                      <a:pt x="473" y="16"/>
                    </a:lnTo>
                    <a:lnTo>
                      <a:pt x="455" y="11"/>
                    </a:lnTo>
                    <a:lnTo>
                      <a:pt x="437" y="7"/>
                    </a:lnTo>
                    <a:lnTo>
                      <a:pt x="418" y="4"/>
                    </a:lnTo>
                    <a:lnTo>
                      <a:pt x="400" y="2"/>
                    </a:lnTo>
                    <a:lnTo>
                      <a:pt x="381" y="0"/>
                    </a:lnTo>
                    <a:lnTo>
                      <a:pt x="363" y="0"/>
                    </a:lnTo>
                    <a:lnTo>
                      <a:pt x="345" y="2"/>
                    </a:lnTo>
                    <a:lnTo>
                      <a:pt x="327" y="3"/>
                    </a:lnTo>
                    <a:lnTo>
                      <a:pt x="309" y="6"/>
                    </a:lnTo>
                    <a:lnTo>
                      <a:pt x="291" y="9"/>
                    </a:lnTo>
                    <a:lnTo>
                      <a:pt x="274" y="13"/>
                    </a:lnTo>
                    <a:lnTo>
                      <a:pt x="257" y="18"/>
                    </a:lnTo>
                    <a:lnTo>
                      <a:pt x="240" y="24"/>
                    </a:lnTo>
                    <a:lnTo>
                      <a:pt x="224" y="31"/>
                    </a:lnTo>
                    <a:lnTo>
                      <a:pt x="207" y="38"/>
                    </a:lnTo>
                    <a:lnTo>
                      <a:pt x="192" y="46"/>
                    </a:lnTo>
                    <a:lnTo>
                      <a:pt x="176" y="55"/>
                    </a:lnTo>
                    <a:lnTo>
                      <a:pt x="162" y="65"/>
                    </a:lnTo>
                    <a:lnTo>
                      <a:pt x="147" y="75"/>
                    </a:lnTo>
                    <a:lnTo>
                      <a:pt x="133" y="86"/>
                    </a:lnTo>
                    <a:lnTo>
                      <a:pt x="119" y="99"/>
                    </a:lnTo>
                    <a:lnTo>
                      <a:pt x="107" y="111"/>
                    </a:lnTo>
                    <a:lnTo>
                      <a:pt x="95" y="123"/>
                    </a:lnTo>
                    <a:lnTo>
                      <a:pt x="83" y="137"/>
                    </a:lnTo>
                    <a:lnTo>
                      <a:pt x="72" y="151"/>
                    </a:lnTo>
                    <a:lnTo>
                      <a:pt x="62" y="166"/>
                    </a:lnTo>
                    <a:lnTo>
                      <a:pt x="52" y="181"/>
                    </a:lnTo>
                    <a:lnTo>
                      <a:pt x="43" y="198"/>
                    </a:lnTo>
                    <a:lnTo>
                      <a:pt x="35" y="213"/>
                    </a:lnTo>
                    <a:lnTo>
                      <a:pt x="27" y="231"/>
                    </a:lnTo>
                    <a:lnTo>
                      <a:pt x="21" y="248"/>
                    </a:lnTo>
                    <a:lnTo>
                      <a:pt x="15" y="267"/>
                    </a:lnTo>
                    <a:lnTo>
                      <a:pt x="11" y="28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4" name="Freeform 26"/>
              <p:cNvSpPr>
                <a:spLocks/>
              </p:cNvSpPr>
              <p:nvPr/>
            </p:nvSpPr>
            <p:spPr bwMode="auto">
              <a:xfrm>
                <a:off x="768" y="586"/>
                <a:ext cx="105" cy="106"/>
              </a:xfrm>
              <a:custGeom>
                <a:avLst/>
                <a:gdLst/>
                <a:ahLst/>
                <a:cxnLst>
                  <a:cxn ang="0">
                    <a:pos x="3" y="321"/>
                  </a:cxn>
                  <a:cxn ang="0">
                    <a:pos x="0" y="377"/>
                  </a:cxn>
                  <a:cxn ang="0">
                    <a:pos x="4" y="432"/>
                  </a:cxn>
                  <a:cxn ang="0">
                    <a:pos x="17" y="484"/>
                  </a:cxn>
                  <a:cxn ang="0">
                    <a:pos x="36" y="533"/>
                  </a:cxn>
                  <a:cxn ang="0">
                    <a:pos x="63" y="580"/>
                  </a:cxn>
                  <a:cxn ang="0">
                    <a:pos x="96" y="621"/>
                  </a:cxn>
                  <a:cxn ang="0">
                    <a:pos x="135" y="658"/>
                  </a:cxn>
                  <a:cxn ang="0">
                    <a:pos x="179" y="689"/>
                  </a:cxn>
                  <a:cxn ang="0">
                    <a:pos x="228" y="713"/>
                  </a:cxn>
                  <a:cxn ang="0">
                    <a:pos x="282" y="731"/>
                  </a:cxn>
                  <a:cxn ang="0">
                    <a:pos x="338" y="740"/>
                  </a:cxn>
                  <a:cxn ang="0">
                    <a:pos x="392" y="741"/>
                  </a:cxn>
                  <a:cxn ang="0">
                    <a:pos x="445" y="733"/>
                  </a:cxn>
                  <a:cxn ang="0">
                    <a:pos x="497" y="718"/>
                  </a:cxn>
                  <a:cxn ang="0">
                    <a:pos x="545" y="696"/>
                  </a:cxn>
                  <a:cxn ang="0">
                    <a:pos x="590" y="667"/>
                  </a:cxn>
                  <a:cxn ang="0">
                    <a:pos x="631" y="632"/>
                  </a:cxn>
                  <a:cxn ang="0">
                    <a:pos x="665" y="591"/>
                  </a:cxn>
                  <a:cxn ang="0">
                    <a:pos x="694" y="545"/>
                  </a:cxn>
                  <a:cxn ang="0">
                    <a:pos x="716" y="494"/>
                  </a:cxn>
                  <a:cxn ang="0">
                    <a:pos x="730" y="438"/>
                  </a:cxn>
                  <a:cxn ang="0">
                    <a:pos x="737" y="384"/>
                  </a:cxn>
                  <a:cxn ang="0">
                    <a:pos x="735" y="328"/>
                  </a:cxn>
                  <a:cxn ang="0">
                    <a:pos x="725" y="276"/>
                  </a:cxn>
                  <a:cxn ang="0">
                    <a:pos x="707" y="224"/>
                  </a:cxn>
                  <a:cxn ang="0">
                    <a:pos x="683" y="178"/>
                  </a:cxn>
                  <a:cxn ang="0">
                    <a:pos x="652" y="134"/>
                  </a:cxn>
                  <a:cxn ang="0">
                    <a:pos x="615" y="95"/>
                  </a:cxn>
                  <a:cxn ang="0">
                    <a:pos x="572" y="63"/>
                  </a:cxn>
                  <a:cxn ang="0">
                    <a:pos x="525" y="35"/>
                  </a:cxn>
                  <a:cxn ang="0">
                    <a:pos x="473" y="16"/>
                  </a:cxn>
                  <a:cxn ang="0">
                    <a:pos x="418" y="4"/>
                  </a:cxn>
                  <a:cxn ang="0">
                    <a:pos x="362" y="0"/>
                  </a:cxn>
                  <a:cxn ang="0">
                    <a:pos x="308" y="5"/>
                  </a:cxn>
                  <a:cxn ang="0">
                    <a:pos x="256" y="18"/>
                  </a:cxn>
                  <a:cxn ang="0">
                    <a:pos x="207" y="38"/>
                  </a:cxn>
                  <a:cxn ang="0">
                    <a:pos x="160" y="65"/>
                  </a:cxn>
                  <a:cxn ang="0">
                    <a:pos x="119" y="97"/>
                  </a:cxn>
                  <a:cxn ang="0">
                    <a:pos x="83" y="136"/>
                  </a:cxn>
                  <a:cxn ang="0">
                    <a:pos x="52" y="181"/>
                  </a:cxn>
                  <a:cxn ang="0">
                    <a:pos x="27" y="231"/>
                  </a:cxn>
                  <a:cxn ang="0">
                    <a:pos x="9" y="285"/>
                  </a:cxn>
                </a:cxnLst>
                <a:rect l="0" t="0" r="r" b="b"/>
                <a:pathLst>
                  <a:path w="737" h="741">
                    <a:moveTo>
                      <a:pt x="9" y="285"/>
                    </a:moveTo>
                    <a:lnTo>
                      <a:pt x="5" y="303"/>
                    </a:lnTo>
                    <a:lnTo>
                      <a:pt x="3" y="321"/>
                    </a:lnTo>
                    <a:lnTo>
                      <a:pt x="1" y="340"/>
                    </a:lnTo>
                    <a:lnTo>
                      <a:pt x="0" y="359"/>
                    </a:lnTo>
                    <a:lnTo>
                      <a:pt x="0" y="377"/>
                    </a:lnTo>
                    <a:lnTo>
                      <a:pt x="0" y="396"/>
                    </a:lnTo>
                    <a:lnTo>
                      <a:pt x="2" y="414"/>
                    </a:lnTo>
                    <a:lnTo>
                      <a:pt x="4" y="432"/>
                    </a:lnTo>
                    <a:lnTo>
                      <a:pt x="7" y="449"/>
                    </a:lnTo>
                    <a:lnTo>
                      <a:pt x="12" y="466"/>
                    </a:lnTo>
                    <a:lnTo>
                      <a:pt x="17" y="484"/>
                    </a:lnTo>
                    <a:lnTo>
                      <a:pt x="23" y="501"/>
                    </a:lnTo>
                    <a:lnTo>
                      <a:pt x="29" y="517"/>
                    </a:lnTo>
                    <a:lnTo>
                      <a:pt x="36" y="533"/>
                    </a:lnTo>
                    <a:lnTo>
                      <a:pt x="45" y="550"/>
                    </a:lnTo>
                    <a:lnTo>
                      <a:pt x="54" y="564"/>
                    </a:lnTo>
                    <a:lnTo>
                      <a:pt x="63" y="580"/>
                    </a:lnTo>
                    <a:lnTo>
                      <a:pt x="74" y="594"/>
                    </a:lnTo>
                    <a:lnTo>
                      <a:pt x="85" y="608"/>
                    </a:lnTo>
                    <a:lnTo>
                      <a:pt x="96" y="621"/>
                    </a:lnTo>
                    <a:lnTo>
                      <a:pt x="108" y="634"/>
                    </a:lnTo>
                    <a:lnTo>
                      <a:pt x="122" y="647"/>
                    </a:lnTo>
                    <a:lnTo>
                      <a:pt x="135" y="658"/>
                    </a:lnTo>
                    <a:lnTo>
                      <a:pt x="149" y="669"/>
                    </a:lnTo>
                    <a:lnTo>
                      <a:pt x="164" y="680"/>
                    </a:lnTo>
                    <a:lnTo>
                      <a:pt x="179" y="689"/>
                    </a:lnTo>
                    <a:lnTo>
                      <a:pt x="195" y="698"/>
                    </a:lnTo>
                    <a:lnTo>
                      <a:pt x="211" y="707"/>
                    </a:lnTo>
                    <a:lnTo>
                      <a:pt x="228" y="713"/>
                    </a:lnTo>
                    <a:lnTo>
                      <a:pt x="246" y="720"/>
                    </a:lnTo>
                    <a:lnTo>
                      <a:pt x="263" y="727"/>
                    </a:lnTo>
                    <a:lnTo>
                      <a:pt x="282" y="731"/>
                    </a:lnTo>
                    <a:lnTo>
                      <a:pt x="300" y="736"/>
                    </a:lnTo>
                    <a:lnTo>
                      <a:pt x="319" y="738"/>
                    </a:lnTo>
                    <a:lnTo>
                      <a:pt x="338" y="740"/>
                    </a:lnTo>
                    <a:lnTo>
                      <a:pt x="356" y="741"/>
                    </a:lnTo>
                    <a:lnTo>
                      <a:pt x="374" y="741"/>
                    </a:lnTo>
                    <a:lnTo>
                      <a:pt x="392" y="741"/>
                    </a:lnTo>
                    <a:lnTo>
                      <a:pt x="411" y="739"/>
                    </a:lnTo>
                    <a:lnTo>
                      <a:pt x="429" y="737"/>
                    </a:lnTo>
                    <a:lnTo>
                      <a:pt x="445" y="733"/>
                    </a:lnTo>
                    <a:lnTo>
                      <a:pt x="463" y="729"/>
                    </a:lnTo>
                    <a:lnTo>
                      <a:pt x="481" y="723"/>
                    </a:lnTo>
                    <a:lnTo>
                      <a:pt x="497" y="718"/>
                    </a:lnTo>
                    <a:lnTo>
                      <a:pt x="514" y="711"/>
                    </a:lnTo>
                    <a:lnTo>
                      <a:pt x="530" y="704"/>
                    </a:lnTo>
                    <a:lnTo>
                      <a:pt x="545" y="696"/>
                    </a:lnTo>
                    <a:lnTo>
                      <a:pt x="561" y="687"/>
                    </a:lnTo>
                    <a:lnTo>
                      <a:pt x="575" y="678"/>
                    </a:lnTo>
                    <a:lnTo>
                      <a:pt x="590" y="667"/>
                    </a:lnTo>
                    <a:lnTo>
                      <a:pt x="604" y="655"/>
                    </a:lnTo>
                    <a:lnTo>
                      <a:pt x="617" y="644"/>
                    </a:lnTo>
                    <a:lnTo>
                      <a:pt x="631" y="632"/>
                    </a:lnTo>
                    <a:lnTo>
                      <a:pt x="643" y="619"/>
                    </a:lnTo>
                    <a:lnTo>
                      <a:pt x="654" y="605"/>
                    </a:lnTo>
                    <a:lnTo>
                      <a:pt x="665" y="591"/>
                    </a:lnTo>
                    <a:lnTo>
                      <a:pt x="675" y="576"/>
                    </a:lnTo>
                    <a:lnTo>
                      <a:pt x="685" y="561"/>
                    </a:lnTo>
                    <a:lnTo>
                      <a:pt x="694" y="545"/>
                    </a:lnTo>
                    <a:lnTo>
                      <a:pt x="702" y="528"/>
                    </a:lnTo>
                    <a:lnTo>
                      <a:pt x="709" y="512"/>
                    </a:lnTo>
                    <a:lnTo>
                      <a:pt x="716" y="494"/>
                    </a:lnTo>
                    <a:lnTo>
                      <a:pt x="722" y="476"/>
                    </a:lnTo>
                    <a:lnTo>
                      <a:pt x="727" y="457"/>
                    </a:lnTo>
                    <a:lnTo>
                      <a:pt x="730" y="438"/>
                    </a:lnTo>
                    <a:lnTo>
                      <a:pt x="734" y="420"/>
                    </a:lnTo>
                    <a:lnTo>
                      <a:pt x="736" y="401"/>
                    </a:lnTo>
                    <a:lnTo>
                      <a:pt x="737" y="384"/>
                    </a:lnTo>
                    <a:lnTo>
                      <a:pt x="737" y="365"/>
                    </a:lnTo>
                    <a:lnTo>
                      <a:pt x="736" y="347"/>
                    </a:lnTo>
                    <a:lnTo>
                      <a:pt x="735" y="328"/>
                    </a:lnTo>
                    <a:lnTo>
                      <a:pt x="733" y="310"/>
                    </a:lnTo>
                    <a:lnTo>
                      <a:pt x="728" y="292"/>
                    </a:lnTo>
                    <a:lnTo>
                      <a:pt x="725" y="276"/>
                    </a:lnTo>
                    <a:lnTo>
                      <a:pt x="719" y="258"/>
                    </a:lnTo>
                    <a:lnTo>
                      <a:pt x="714" y="241"/>
                    </a:lnTo>
                    <a:lnTo>
                      <a:pt x="707" y="224"/>
                    </a:lnTo>
                    <a:lnTo>
                      <a:pt x="699" y="209"/>
                    </a:lnTo>
                    <a:lnTo>
                      <a:pt x="692" y="193"/>
                    </a:lnTo>
                    <a:lnTo>
                      <a:pt x="683" y="178"/>
                    </a:lnTo>
                    <a:lnTo>
                      <a:pt x="673" y="162"/>
                    </a:lnTo>
                    <a:lnTo>
                      <a:pt x="663" y="149"/>
                    </a:lnTo>
                    <a:lnTo>
                      <a:pt x="652" y="134"/>
                    </a:lnTo>
                    <a:lnTo>
                      <a:pt x="639" y="121"/>
                    </a:lnTo>
                    <a:lnTo>
                      <a:pt x="627" y="107"/>
                    </a:lnTo>
                    <a:lnTo>
                      <a:pt x="615" y="95"/>
                    </a:lnTo>
                    <a:lnTo>
                      <a:pt x="601" y="84"/>
                    </a:lnTo>
                    <a:lnTo>
                      <a:pt x="587" y="73"/>
                    </a:lnTo>
                    <a:lnTo>
                      <a:pt x="572" y="63"/>
                    </a:lnTo>
                    <a:lnTo>
                      <a:pt x="557" y="53"/>
                    </a:lnTo>
                    <a:lnTo>
                      <a:pt x="541" y="44"/>
                    </a:lnTo>
                    <a:lnTo>
                      <a:pt x="525" y="35"/>
                    </a:lnTo>
                    <a:lnTo>
                      <a:pt x="507" y="28"/>
                    </a:lnTo>
                    <a:lnTo>
                      <a:pt x="491" y="22"/>
                    </a:lnTo>
                    <a:lnTo>
                      <a:pt x="473" y="16"/>
                    </a:lnTo>
                    <a:lnTo>
                      <a:pt x="454" y="11"/>
                    </a:lnTo>
                    <a:lnTo>
                      <a:pt x="435" y="7"/>
                    </a:lnTo>
                    <a:lnTo>
                      <a:pt x="418" y="4"/>
                    </a:lnTo>
                    <a:lnTo>
                      <a:pt x="399" y="2"/>
                    </a:lnTo>
                    <a:lnTo>
                      <a:pt x="380" y="0"/>
                    </a:lnTo>
                    <a:lnTo>
                      <a:pt x="362" y="0"/>
                    </a:lnTo>
                    <a:lnTo>
                      <a:pt x="343" y="2"/>
                    </a:lnTo>
                    <a:lnTo>
                      <a:pt x="326" y="3"/>
                    </a:lnTo>
                    <a:lnTo>
                      <a:pt x="308" y="5"/>
                    </a:lnTo>
                    <a:lnTo>
                      <a:pt x="290" y="8"/>
                    </a:lnTo>
                    <a:lnTo>
                      <a:pt x="273" y="13"/>
                    </a:lnTo>
                    <a:lnTo>
                      <a:pt x="256" y="18"/>
                    </a:lnTo>
                    <a:lnTo>
                      <a:pt x="239" y="24"/>
                    </a:lnTo>
                    <a:lnTo>
                      <a:pt x="222" y="31"/>
                    </a:lnTo>
                    <a:lnTo>
                      <a:pt x="207" y="38"/>
                    </a:lnTo>
                    <a:lnTo>
                      <a:pt x="190" y="46"/>
                    </a:lnTo>
                    <a:lnTo>
                      <a:pt x="176" y="55"/>
                    </a:lnTo>
                    <a:lnTo>
                      <a:pt x="160" y="65"/>
                    </a:lnTo>
                    <a:lnTo>
                      <a:pt x="146" y="75"/>
                    </a:lnTo>
                    <a:lnTo>
                      <a:pt x="133" y="86"/>
                    </a:lnTo>
                    <a:lnTo>
                      <a:pt x="119" y="97"/>
                    </a:lnTo>
                    <a:lnTo>
                      <a:pt x="106" y="111"/>
                    </a:lnTo>
                    <a:lnTo>
                      <a:pt x="94" y="123"/>
                    </a:lnTo>
                    <a:lnTo>
                      <a:pt x="83" y="136"/>
                    </a:lnTo>
                    <a:lnTo>
                      <a:pt x="72" y="151"/>
                    </a:lnTo>
                    <a:lnTo>
                      <a:pt x="61" y="166"/>
                    </a:lnTo>
                    <a:lnTo>
                      <a:pt x="52" y="181"/>
                    </a:lnTo>
                    <a:lnTo>
                      <a:pt x="43" y="198"/>
                    </a:lnTo>
                    <a:lnTo>
                      <a:pt x="34" y="213"/>
                    </a:lnTo>
                    <a:lnTo>
                      <a:pt x="27" y="231"/>
                    </a:lnTo>
                    <a:lnTo>
                      <a:pt x="21" y="248"/>
                    </a:lnTo>
                    <a:lnTo>
                      <a:pt x="14" y="266"/>
                    </a:lnTo>
                    <a:lnTo>
                      <a:pt x="9" y="28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3" name="Freeform 25"/>
              <p:cNvSpPr>
                <a:spLocks/>
              </p:cNvSpPr>
              <p:nvPr/>
            </p:nvSpPr>
            <p:spPr bwMode="auto">
              <a:xfrm>
                <a:off x="414" y="621"/>
                <a:ext cx="305" cy="99"/>
              </a:xfrm>
              <a:custGeom>
                <a:avLst/>
                <a:gdLst/>
                <a:ahLst/>
                <a:cxnLst>
                  <a:cxn ang="0">
                    <a:pos x="2106" y="484"/>
                  </a:cxn>
                  <a:cxn ang="0">
                    <a:pos x="2134" y="678"/>
                  </a:cxn>
                  <a:cxn ang="0">
                    <a:pos x="2114" y="680"/>
                  </a:cxn>
                  <a:cxn ang="0">
                    <a:pos x="2071" y="684"/>
                  </a:cxn>
                  <a:cxn ang="0">
                    <a:pos x="2007" y="690"/>
                  </a:cxn>
                  <a:cxn ang="0">
                    <a:pos x="1924" y="694"/>
                  </a:cxn>
                  <a:cxn ang="0">
                    <a:pos x="1876" y="695"/>
                  </a:cxn>
                  <a:cxn ang="0">
                    <a:pos x="1823" y="695"/>
                  </a:cxn>
                  <a:cxn ang="0">
                    <a:pos x="1767" y="695"/>
                  </a:cxn>
                  <a:cxn ang="0">
                    <a:pos x="1706" y="694"/>
                  </a:cxn>
                  <a:cxn ang="0">
                    <a:pos x="1643" y="691"/>
                  </a:cxn>
                  <a:cxn ang="0">
                    <a:pos x="1575" y="688"/>
                  </a:cxn>
                  <a:cxn ang="0">
                    <a:pos x="1504" y="681"/>
                  </a:cxn>
                  <a:cxn ang="0">
                    <a:pos x="1431" y="673"/>
                  </a:cxn>
                  <a:cxn ang="0">
                    <a:pos x="1354" y="664"/>
                  </a:cxn>
                  <a:cxn ang="0">
                    <a:pos x="1274" y="652"/>
                  </a:cxn>
                  <a:cxn ang="0">
                    <a:pos x="1192" y="639"/>
                  </a:cxn>
                  <a:cxn ang="0">
                    <a:pos x="1109" y="622"/>
                  </a:cxn>
                  <a:cxn ang="0">
                    <a:pos x="1023" y="603"/>
                  </a:cxn>
                  <a:cxn ang="0">
                    <a:pos x="935" y="581"/>
                  </a:cxn>
                  <a:cxn ang="0">
                    <a:pos x="846" y="555"/>
                  </a:cxn>
                  <a:cxn ang="0">
                    <a:pos x="755" y="527"/>
                  </a:cxn>
                  <a:cxn ang="0">
                    <a:pos x="663" y="495"/>
                  </a:cxn>
                  <a:cxn ang="0">
                    <a:pos x="570" y="460"/>
                  </a:cxn>
                  <a:cxn ang="0">
                    <a:pos x="476" y="421"/>
                  </a:cxn>
                  <a:cxn ang="0">
                    <a:pos x="382" y="378"/>
                  </a:cxn>
                  <a:cxn ang="0">
                    <a:pos x="286" y="331"/>
                  </a:cxn>
                  <a:cxn ang="0">
                    <a:pos x="191" y="280"/>
                  </a:cxn>
                  <a:cxn ang="0">
                    <a:pos x="95" y="224"/>
                  </a:cxn>
                  <a:cxn ang="0">
                    <a:pos x="0" y="164"/>
                  </a:cxn>
                  <a:cxn ang="0">
                    <a:pos x="107" y="0"/>
                  </a:cxn>
                  <a:cxn ang="0">
                    <a:pos x="196" y="57"/>
                  </a:cxn>
                  <a:cxn ang="0">
                    <a:pos x="286" y="110"/>
                  </a:cxn>
                  <a:cxn ang="0">
                    <a:pos x="375" y="157"/>
                  </a:cxn>
                  <a:cxn ang="0">
                    <a:pos x="465" y="201"/>
                  </a:cxn>
                  <a:cxn ang="0">
                    <a:pos x="555" y="241"/>
                  </a:cxn>
                  <a:cxn ang="0">
                    <a:pos x="643" y="278"/>
                  </a:cxn>
                  <a:cxn ang="0">
                    <a:pos x="731" y="311"/>
                  </a:cxn>
                  <a:cxn ang="0">
                    <a:pos x="819" y="340"/>
                  </a:cxn>
                  <a:cxn ang="0">
                    <a:pos x="905" y="367"/>
                  </a:cxn>
                  <a:cxn ang="0">
                    <a:pos x="989" y="390"/>
                  </a:cxn>
                  <a:cxn ang="0">
                    <a:pos x="1073" y="411"/>
                  </a:cxn>
                  <a:cxn ang="0">
                    <a:pos x="1155" y="429"/>
                  </a:cxn>
                  <a:cxn ang="0">
                    <a:pos x="1233" y="445"/>
                  </a:cxn>
                  <a:cxn ang="0">
                    <a:pos x="1311" y="458"/>
                  </a:cxn>
                  <a:cxn ang="0">
                    <a:pos x="1386" y="469"/>
                  </a:cxn>
                  <a:cxn ang="0">
                    <a:pos x="1459" y="478"/>
                  </a:cxn>
                  <a:cxn ang="0">
                    <a:pos x="1528" y="485"/>
                  </a:cxn>
                  <a:cxn ang="0">
                    <a:pos x="1595" y="491"/>
                  </a:cxn>
                  <a:cxn ang="0">
                    <a:pos x="1659" y="495"/>
                  </a:cxn>
                  <a:cxn ang="0">
                    <a:pos x="1719" y="497"/>
                  </a:cxn>
                  <a:cxn ang="0">
                    <a:pos x="1776" y="498"/>
                  </a:cxn>
                  <a:cxn ang="0">
                    <a:pos x="1829" y="499"/>
                  </a:cxn>
                  <a:cxn ang="0">
                    <a:pos x="1878" y="498"/>
                  </a:cxn>
                  <a:cxn ang="0">
                    <a:pos x="1923" y="497"/>
                  </a:cxn>
                  <a:cxn ang="0">
                    <a:pos x="1999" y="494"/>
                  </a:cxn>
                  <a:cxn ang="0">
                    <a:pos x="2056" y="489"/>
                  </a:cxn>
                  <a:cxn ang="0">
                    <a:pos x="2092" y="486"/>
                  </a:cxn>
                  <a:cxn ang="0">
                    <a:pos x="2106" y="484"/>
                  </a:cxn>
                </a:cxnLst>
                <a:rect l="0" t="0" r="r" b="b"/>
                <a:pathLst>
                  <a:path w="2134" h="695">
                    <a:moveTo>
                      <a:pt x="2106" y="484"/>
                    </a:moveTo>
                    <a:lnTo>
                      <a:pt x="2134" y="678"/>
                    </a:lnTo>
                    <a:lnTo>
                      <a:pt x="2114" y="680"/>
                    </a:lnTo>
                    <a:lnTo>
                      <a:pt x="2071" y="684"/>
                    </a:lnTo>
                    <a:lnTo>
                      <a:pt x="2007" y="690"/>
                    </a:lnTo>
                    <a:lnTo>
                      <a:pt x="1924" y="694"/>
                    </a:lnTo>
                    <a:lnTo>
                      <a:pt x="1876" y="695"/>
                    </a:lnTo>
                    <a:lnTo>
                      <a:pt x="1823" y="695"/>
                    </a:lnTo>
                    <a:lnTo>
                      <a:pt x="1767" y="695"/>
                    </a:lnTo>
                    <a:lnTo>
                      <a:pt x="1706" y="694"/>
                    </a:lnTo>
                    <a:lnTo>
                      <a:pt x="1643" y="691"/>
                    </a:lnTo>
                    <a:lnTo>
                      <a:pt x="1575" y="688"/>
                    </a:lnTo>
                    <a:lnTo>
                      <a:pt x="1504" y="681"/>
                    </a:lnTo>
                    <a:lnTo>
                      <a:pt x="1431" y="673"/>
                    </a:lnTo>
                    <a:lnTo>
                      <a:pt x="1354" y="664"/>
                    </a:lnTo>
                    <a:lnTo>
                      <a:pt x="1274" y="652"/>
                    </a:lnTo>
                    <a:lnTo>
                      <a:pt x="1192" y="639"/>
                    </a:lnTo>
                    <a:lnTo>
                      <a:pt x="1109" y="622"/>
                    </a:lnTo>
                    <a:lnTo>
                      <a:pt x="1023" y="603"/>
                    </a:lnTo>
                    <a:lnTo>
                      <a:pt x="935" y="581"/>
                    </a:lnTo>
                    <a:lnTo>
                      <a:pt x="846" y="555"/>
                    </a:lnTo>
                    <a:lnTo>
                      <a:pt x="755" y="527"/>
                    </a:lnTo>
                    <a:lnTo>
                      <a:pt x="663" y="495"/>
                    </a:lnTo>
                    <a:lnTo>
                      <a:pt x="570" y="460"/>
                    </a:lnTo>
                    <a:lnTo>
                      <a:pt x="476" y="421"/>
                    </a:lnTo>
                    <a:lnTo>
                      <a:pt x="382" y="378"/>
                    </a:lnTo>
                    <a:lnTo>
                      <a:pt x="286" y="331"/>
                    </a:lnTo>
                    <a:lnTo>
                      <a:pt x="191" y="280"/>
                    </a:lnTo>
                    <a:lnTo>
                      <a:pt x="95" y="224"/>
                    </a:lnTo>
                    <a:lnTo>
                      <a:pt x="0" y="164"/>
                    </a:lnTo>
                    <a:lnTo>
                      <a:pt x="107" y="0"/>
                    </a:lnTo>
                    <a:lnTo>
                      <a:pt x="196" y="57"/>
                    </a:lnTo>
                    <a:lnTo>
                      <a:pt x="286" y="110"/>
                    </a:lnTo>
                    <a:lnTo>
                      <a:pt x="375" y="157"/>
                    </a:lnTo>
                    <a:lnTo>
                      <a:pt x="465" y="201"/>
                    </a:lnTo>
                    <a:lnTo>
                      <a:pt x="555" y="241"/>
                    </a:lnTo>
                    <a:lnTo>
                      <a:pt x="643" y="278"/>
                    </a:lnTo>
                    <a:lnTo>
                      <a:pt x="731" y="311"/>
                    </a:lnTo>
                    <a:lnTo>
                      <a:pt x="819" y="340"/>
                    </a:lnTo>
                    <a:lnTo>
                      <a:pt x="905" y="367"/>
                    </a:lnTo>
                    <a:lnTo>
                      <a:pt x="989" y="390"/>
                    </a:lnTo>
                    <a:lnTo>
                      <a:pt x="1073" y="411"/>
                    </a:lnTo>
                    <a:lnTo>
                      <a:pt x="1155" y="429"/>
                    </a:lnTo>
                    <a:lnTo>
                      <a:pt x="1233" y="445"/>
                    </a:lnTo>
                    <a:lnTo>
                      <a:pt x="1311" y="458"/>
                    </a:lnTo>
                    <a:lnTo>
                      <a:pt x="1386" y="469"/>
                    </a:lnTo>
                    <a:lnTo>
                      <a:pt x="1459" y="478"/>
                    </a:lnTo>
                    <a:lnTo>
                      <a:pt x="1528" y="485"/>
                    </a:lnTo>
                    <a:lnTo>
                      <a:pt x="1595" y="491"/>
                    </a:lnTo>
                    <a:lnTo>
                      <a:pt x="1659" y="495"/>
                    </a:lnTo>
                    <a:lnTo>
                      <a:pt x="1719" y="497"/>
                    </a:lnTo>
                    <a:lnTo>
                      <a:pt x="1776" y="498"/>
                    </a:lnTo>
                    <a:lnTo>
                      <a:pt x="1829" y="499"/>
                    </a:lnTo>
                    <a:lnTo>
                      <a:pt x="1878" y="498"/>
                    </a:lnTo>
                    <a:lnTo>
                      <a:pt x="1923" y="497"/>
                    </a:lnTo>
                    <a:lnTo>
                      <a:pt x="1999" y="494"/>
                    </a:lnTo>
                    <a:lnTo>
                      <a:pt x="2056" y="489"/>
                    </a:lnTo>
                    <a:lnTo>
                      <a:pt x="2092" y="486"/>
                    </a:lnTo>
                    <a:lnTo>
                      <a:pt x="2106" y="484"/>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2" name="Freeform 24"/>
              <p:cNvSpPr>
                <a:spLocks/>
              </p:cNvSpPr>
              <p:nvPr/>
            </p:nvSpPr>
            <p:spPr bwMode="auto">
              <a:xfrm>
                <a:off x="148" y="363"/>
                <a:ext cx="144" cy="127"/>
              </a:xfrm>
              <a:custGeom>
                <a:avLst/>
                <a:gdLst/>
                <a:ahLst/>
                <a:cxnLst>
                  <a:cxn ang="0">
                    <a:pos x="1005" y="241"/>
                  </a:cxn>
                  <a:cxn ang="0">
                    <a:pos x="0" y="892"/>
                  </a:cxn>
                  <a:cxn ang="0">
                    <a:pos x="99" y="354"/>
                  </a:cxn>
                  <a:cxn ang="0">
                    <a:pos x="124" y="0"/>
                  </a:cxn>
                  <a:cxn ang="0">
                    <a:pos x="1005" y="241"/>
                  </a:cxn>
                </a:cxnLst>
                <a:rect l="0" t="0" r="r" b="b"/>
                <a:pathLst>
                  <a:path w="1005" h="892">
                    <a:moveTo>
                      <a:pt x="1005" y="241"/>
                    </a:moveTo>
                    <a:lnTo>
                      <a:pt x="0" y="892"/>
                    </a:lnTo>
                    <a:lnTo>
                      <a:pt x="99" y="354"/>
                    </a:lnTo>
                    <a:lnTo>
                      <a:pt x="124" y="0"/>
                    </a:lnTo>
                    <a:lnTo>
                      <a:pt x="1005" y="24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1" name="Freeform 23"/>
              <p:cNvSpPr>
                <a:spLocks/>
              </p:cNvSpPr>
              <p:nvPr/>
            </p:nvSpPr>
            <p:spPr bwMode="auto">
              <a:xfrm>
                <a:off x="906" y="543"/>
                <a:ext cx="37" cy="107"/>
              </a:xfrm>
              <a:custGeom>
                <a:avLst/>
                <a:gdLst/>
                <a:ahLst/>
                <a:cxnLst>
                  <a:cxn ang="0">
                    <a:pos x="40" y="752"/>
                  </a:cxn>
                  <a:cxn ang="0">
                    <a:pos x="0" y="0"/>
                  </a:cxn>
                  <a:cxn ang="0">
                    <a:pos x="256" y="86"/>
                  </a:cxn>
                  <a:cxn ang="0">
                    <a:pos x="40" y="752"/>
                  </a:cxn>
                </a:cxnLst>
                <a:rect l="0" t="0" r="r" b="b"/>
                <a:pathLst>
                  <a:path w="256" h="752">
                    <a:moveTo>
                      <a:pt x="40" y="752"/>
                    </a:moveTo>
                    <a:lnTo>
                      <a:pt x="0" y="0"/>
                    </a:lnTo>
                    <a:lnTo>
                      <a:pt x="256" y="86"/>
                    </a:lnTo>
                    <a:lnTo>
                      <a:pt x="40" y="75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70" name="Freeform 22"/>
              <p:cNvSpPr>
                <a:spLocks/>
              </p:cNvSpPr>
              <p:nvPr/>
            </p:nvSpPr>
            <p:spPr bwMode="auto">
              <a:xfrm>
                <a:off x="518" y="454"/>
                <a:ext cx="199" cy="66"/>
              </a:xfrm>
              <a:custGeom>
                <a:avLst/>
                <a:gdLst/>
                <a:ahLst/>
                <a:cxnLst>
                  <a:cxn ang="0">
                    <a:pos x="1392" y="322"/>
                  </a:cxn>
                  <a:cxn ang="0">
                    <a:pos x="481" y="463"/>
                  </a:cxn>
                  <a:cxn ang="0">
                    <a:pos x="566" y="273"/>
                  </a:cxn>
                  <a:cxn ang="0">
                    <a:pos x="0" y="217"/>
                  </a:cxn>
                  <a:cxn ang="0">
                    <a:pos x="181" y="0"/>
                  </a:cxn>
                  <a:cxn ang="0">
                    <a:pos x="1392" y="322"/>
                  </a:cxn>
                </a:cxnLst>
                <a:rect l="0" t="0" r="r" b="b"/>
                <a:pathLst>
                  <a:path w="1392" h="463">
                    <a:moveTo>
                      <a:pt x="1392" y="322"/>
                    </a:moveTo>
                    <a:lnTo>
                      <a:pt x="481" y="463"/>
                    </a:lnTo>
                    <a:lnTo>
                      <a:pt x="566" y="273"/>
                    </a:lnTo>
                    <a:lnTo>
                      <a:pt x="0" y="217"/>
                    </a:lnTo>
                    <a:lnTo>
                      <a:pt x="181" y="0"/>
                    </a:lnTo>
                    <a:lnTo>
                      <a:pt x="1392" y="322"/>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9" name="Freeform 21"/>
              <p:cNvSpPr>
                <a:spLocks/>
              </p:cNvSpPr>
              <p:nvPr/>
            </p:nvSpPr>
            <p:spPr bwMode="auto">
              <a:xfrm>
                <a:off x="798" y="598"/>
                <a:ext cx="30" cy="31"/>
              </a:xfrm>
              <a:custGeom>
                <a:avLst/>
                <a:gdLst/>
                <a:ahLst/>
                <a:cxnLst>
                  <a:cxn ang="0">
                    <a:pos x="1" y="92"/>
                  </a:cxn>
                  <a:cxn ang="0">
                    <a:pos x="1" y="114"/>
                  </a:cxn>
                  <a:cxn ang="0">
                    <a:pos x="5" y="135"/>
                  </a:cxn>
                  <a:cxn ang="0">
                    <a:pos x="11" y="154"/>
                  </a:cxn>
                  <a:cxn ang="0">
                    <a:pos x="22" y="172"/>
                  </a:cxn>
                  <a:cxn ang="0">
                    <a:pos x="36" y="186"/>
                  </a:cxn>
                  <a:cxn ang="0">
                    <a:pos x="52" y="198"/>
                  </a:cxn>
                  <a:cxn ang="0">
                    <a:pos x="71" y="207"/>
                  </a:cxn>
                  <a:cxn ang="0">
                    <a:pos x="92" y="213"/>
                  </a:cxn>
                  <a:cxn ang="0">
                    <a:pos x="113" y="214"/>
                  </a:cxn>
                  <a:cxn ang="0">
                    <a:pos x="134" y="211"/>
                  </a:cxn>
                  <a:cxn ang="0">
                    <a:pos x="153" y="203"/>
                  </a:cxn>
                  <a:cxn ang="0">
                    <a:pos x="171" y="193"/>
                  </a:cxn>
                  <a:cxn ang="0">
                    <a:pos x="185" y="178"/>
                  </a:cxn>
                  <a:cxn ang="0">
                    <a:pos x="198" y="162"/>
                  </a:cxn>
                  <a:cxn ang="0">
                    <a:pos x="207" y="143"/>
                  </a:cxn>
                  <a:cxn ang="0">
                    <a:pos x="212" y="121"/>
                  </a:cxn>
                  <a:cxn ang="0">
                    <a:pos x="213" y="100"/>
                  </a:cxn>
                  <a:cxn ang="0">
                    <a:pos x="210" y="79"/>
                  </a:cxn>
                  <a:cxn ang="0">
                    <a:pos x="202" y="60"/>
                  </a:cxn>
                  <a:cxn ang="0">
                    <a:pos x="192" y="42"/>
                  </a:cxn>
                  <a:cxn ang="0">
                    <a:pos x="178" y="28"/>
                  </a:cxn>
                  <a:cxn ang="0">
                    <a:pos x="161" y="16"/>
                  </a:cxn>
                  <a:cxn ang="0">
                    <a:pos x="142" y="7"/>
                  </a:cxn>
                  <a:cxn ang="0">
                    <a:pos x="121" y="1"/>
                  </a:cxn>
                  <a:cxn ang="0">
                    <a:pos x="100" y="1"/>
                  </a:cxn>
                  <a:cxn ang="0">
                    <a:pos x="79" y="4"/>
                  </a:cxn>
                  <a:cxn ang="0">
                    <a:pos x="60" y="11"/>
                  </a:cxn>
                  <a:cxn ang="0">
                    <a:pos x="43" y="22"/>
                  </a:cxn>
                  <a:cxn ang="0">
                    <a:pos x="28" y="36"/>
                  </a:cxn>
                  <a:cxn ang="0">
                    <a:pos x="16" y="52"/>
                  </a:cxn>
                  <a:cxn ang="0">
                    <a:pos x="7" y="71"/>
                  </a:cxn>
                </a:cxnLst>
                <a:rect l="0" t="0" r="r" b="b"/>
                <a:pathLst>
                  <a:path w="213" h="214">
                    <a:moveTo>
                      <a:pt x="4" y="82"/>
                    </a:moveTo>
                    <a:lnTo>
                      <a:pt x="1" y="92"/>
                    </a:lnTo>
                    <a:lnTo>
                      <a:pt x="0" y="104"/>
                    </a:lnTo>
                    <a:lnTo>
                      <a:pt x="1" y="114"/>
                    </a:lnTo>
                    <a:lnTo>
                      <a:pt x="2" y="125"/>
                    </a:lnTo>
                    <a:lnTo>
                      <a:pt x="5" y="135"/>
                    </a:lnTo>
                    <a:lnTo>
                      <a:pt x="7" y="145"/>
                    </a:lnTo>
                    <a:lnTo>
                      <a:pt x="11" y="154"/>
                    </a:lnTo>
                    <a:lnTo>
                      <a:pt x="17" y="163"/>
                    </a:lnTo>
                    <a:lnTo>
                      <a:pt x="22" y="172"/>
                    </a:lnTo>
                    <a:lnTo>
                      <a:pt x="29" y="179"/>
                    </a:lnTo>
                    <a:lnTo>
                      <a:pt x="36" y="186"/>
                    </a:lnTo>
                    <a:lnTo>
                      <a:pt x="43" y="193"/>
                    </a:lnTo>
                    <a:lnTo>
                      <a:pt x="52" y="198"/>
                    </a:lnTo>
                    <a:lnTo>
                      <a:pt x="61" y="204"/>
                    </a:lnTo>
                    <a:lnTo>
                      <a:pt x="71" y="207"/>
                    </a:lnTo>
                    <a:lnTo>
                      <a:pt x="82" y="211"/>
                    </a:lnTo>
                    <a:lnTo>
                      <a:pt x="92" y="213"/>
                    </a:lnTo>
                    <a:lnTo>
                      <a:pt x="103" y="214"/>
                    </a:lnTo>
                    <a:lnTo>
                      <a:pt x="113" y="214"/>
                    </a:lnTo>
                    <a:lnTo>
                      <a:pt x="124" y="212"/>
                    </a:lnTo>
                    <a:lnTo>
                      <a:pt x="134" y="211"/>
                    </a:lnTo>
                    <a:lnTo>
                      <a:pt x="144" y="207"/>
                    </a:lnTo>
                    <a:lnTo>
                      <a:pt x="153" y="203"/>
                    </a:lnTo>
                    <a:lnTo>
                      <a:pt x="162" y="198"/>
                    </a:lnTo>
                    <a:lnTo>
                      <a:pt x="171" y="193"/>
                    </a:lnTo>
                    <a:lnTo>
                      <a:pt x="179" y="186"/>
                    </a:lnTo>
                    <a:lnTo>
                      <a:pt x="185" y="178"/>
                    </a:lnTo>
                    <a:lnTo>
                      <a:pt x="192" y="170"/>
                    </a:lnTo>
                    <a:lnTo>
                      <a:pt x="198" y="162"/>
                    </a:lnTo>
                    <a:lnTo>
                      <a:pt x="203" y="153"/>
                    </a:lnTo>
                    <a:lnTo>
                      <a:pt x="207" y="143"/>
                    </a:lnTo>
                    <a:lnTo>
                      <a:pt x="210" y="131"/>
                    </a:lnTo>
                    <a:lnTo>
                      <a:pt x="212" y="121"/>
                    </a:lnTo>
                    <a:lnTo>
                      <a:pt x="213" y="110"/>
                    </a:lnTo>
                    <a:lnTo>
                      <a:pt x="213" y="100"/>
                    </a:lnTo>
                    <a:lnTo>
                      <a:pt x="212" y="89"/>
                    </a:lnTo>
                    <a:lnTo>
                      <a:pt x="210" y="79"/>
                    </a:lnTo>
                    <a:lnTo>
                      <a:pt x="207" y="70"/>
                    </a:lnTo>
                    <a:lnTo>
                      <a:pt x="202" y="60"/>
                    </a:lnTo>
                    <a:lnTo>
                      <a:pt x="198" y="51"/>
                    </a:lnTo>
                    <a:lnTo>
                      <a:pt x="192" y="42"/>
                    </a:lnTo>
                    <a:lnTo>
                      <a:pt x="185" y="35"/>
                    </a:lnTo>
                    <a:lnTo>
                      <a:pt x="178" y="28"/>
                    </a:lnTo>
                    <a:lnTo>
                      <a:pt x="170" y="21"/>
                    </a:lnTo>
                    <a:lnTo>
                      <a:pt x="161" y="16"/>
                    </a:lnTo>
                    <a:lnTo>
                      <a:pt x="152" y="10"/>
                    </a:lnTo>
                    <a:lnTo>
                      <a:pt x="142" y="7"/>
                    </a:lnTo>
                    <a:lnTo>
                      <a:pt x="132" y="3"/>
                    </a:lnTo>
                    <a:lnTo>
                      <a:pt x="121" y="1"/>
                    </a:lnTo>
                    <a:lnTo>
                      <a:pt x="110" y="0"/>
                    </a:lnTo>
                    <a:lnTo>
                      <a:pt x="100" y="1"/>
                    </a:lnTo>
                    <a:lnTo>
                      <a:pt x="90" y="2"/>
                    </a:lnTo>
                    <a:lnTo>
                      <a:pt x="79" y="4"/>
                    </a:lnTo>
                    <a:lnTo>
                      <a:pt x="70" y="7"/>
                    </a:lnTo>
                    <a:lnTo>
                      <a:pt x="60" y="11"/>
                    </a:lnTo>
                    <a:lnTo>
                      <a:pt x="51" y="16"/>
                    </a:lnTo>
                    <a:lnTo>
                      <a:pt x="43" y="22"/>
                    </a:lnTo>
                    <a:lnTo>
                      <a:pt x="35" y="29"/>
                    </a:lnTo>
                    <a:lnTo>
                      <a:pt x="28" y="36"/>
                    </a:lnTo>
                    <a:lnTo>
                      <a:pt x="21" y="43"/>
                    </a:lnTo>
                    <a:lnTo>
                      <a:pt x="16" y="52"/>
                    </a:lnTo>
                    <a:lnTo>
                      <a:pt x="10" y="61"/>
                    </a:lnTo>
                    <a:lnTo>
                      <a:pt x="7" y="71"/>
                    </a:lnTo>
                    <a:lnTo>
                      <a:pt x="4" y="8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8" name="Freeform 20"/>
              <p:cNvSpPr>
                <a:spLocks/>
              </p:cNvSpPr>
              <p:nvPr/>
            </p:nvSpPr>
            <p:spPr bwMode="auto">
              <a:xfrm>
                <a:off x="320" y="483"/>
                <a:ext cx="31" cy="30"/>
              </a:xfrm>
              <a:custGeom>
                <a:avLst/>
                <a:gdLst/>
                <a:ahLst/>
                <a:cxnLst>
                  <a:cxn ang="0">
                    <a:pos x="1" y="92"/>
                  </a:cxn>
                  <a:cxn ang="0">
                    <a:pos x="0" y="113"/>
                  </a:cxn>
                  <a:cxn ang="0">
                    <a:pos x="3" y="133"/>
                  </a:cxn>
                  <a:cxn ang="0">
                    <a:pos x="10" y="153"/>
                  </a:cxn>
                  <a:cxn ang="0">
                    <a:pos x="21" y="170"/>
                  </a:cxn>
                  <a:cxn ang="0">
                    <a:pos x="34" y="186"/>
                  </a:cxn>
                  <a:cxn ang="0">
                    <a:pos x="51" y="198"/>
                  </a:cxn>
                  <a:cxn ang="0">
                    <a:pos x="71" y="207"/>
                  </a:cxn>
                  <a:cxn ang="0">
                    <a:pos x="92" y="212"/>
                  </a:cxn>
                  <a:cxn ang="0">
                    <a:pos x="113" y="212"/>
                  </a:cxn>
                  <a:cxn ang="0">
                    <a:pos x="133" y="209"/>
                  </a:cxn>
                  <a:cxn ang="0">
                    <a:pos x="151" y="202"/>
                  </a:cxn>
                  <a:cxn ang="0">
                    <a:pos x="169" y="191"/>
                  </a:cxn>
                  <a:cxn ang="0">
                    <a:pos x="184" y="178"/>
                  </a:cxn>
                  <a:cxn ang="0">
                    <a:pos x="197" y="161"/>
                  </a:cxn>
                  <a:cxn ang="0">
                    <a:pos x="206" y="142"/>
                  </a:cxn>
                  <a:cxn ang="0">
                    <a:pos x="210" y="121"/>
                  </a:cxn>
                  <a:cxn ang="0">
                    <a:pos x="211" y="99"/>
                  </a:cxn>
                  <a:cxn ang="0">
                    <a:pos x="208" y="79"/>
                  </a:cxn>
                  <a:cxn ang="0">
                    <a:pos x="200" y="60"/>
                  </a:cxn>
                  <a:cxn ang="0">
                    <a:pos x="190" y="42"/>
                  </a:cxn>
                  <a:cxn ang="0">
                    <a:pos x="176" y="27"/>
                  </a:cxn>
                  <a:cxn ang="0">
                    <a:pos x="159" y="15"/>
                  </a:cxn>
                  <a:cxn ang="0">
                    <a:pos x="140" y="5"/>
                  </a:cxn>
                  <a:cxn ang="0">
                    <a:pos x="119" y="1"/>
                  </a:cxn>
                  <a:cxn ang="0">
                    <a:pos x="98" y="0"/>
                  </a:cxn>
                  <a:cxn ang="0">
                    <a:pos x="78" y="3"/>
                  </a:cxn>
                  <a:cxn ang="0">
                    <a:pos x="58" y="11"/>
                  </a:cxn>
                  <a:cxn ang="0">
                    <a:pos x="42" y="21"/>
                  </a:cxn>
                  <a:cxn ang="0">
                    <a:pos x="26" y="35"/>
                  </a:cxn>
                  <a:cxn ang="0">
                    <a:pos x="14" y="52"/>
                  </a:cxn>
                  <a:cxn ang="0">
                    <a:pos x="5" y="71"/>
                  </a:cxn>
                </a:cxnLst>
                <a:rect l="0" t="0" r="r" b="b"/>
                <a:pathLst>
                  <a:path w="211" h="212">
                    <a:moveTo>
                      <a:pt x="2" y="81"/>
                    </a:moveTo>
                    <a:lnTo>
                      <a:pt x="1" y="92"/>
                    </a:lnTo>
                    <a:lnTo>
                      <a:pt x="0" y="103"/>
                    </a:lnTo>
                    <a:lnTo>
                      <a:pt x="0" y="113"/>
                    </a:lnTo>
                    <a:lnTo>
                      <a:pt x="1" y="123"/>
                    </a:lnTo>
                    <a:lnTo>
                      <a:pt x="3" y="133"/>
                    </a:lnTo>
                    <a:lnTo>
                      <a:pt x="6" y="143"/>
                    </a:lnTo>
                    <a:lnTo>
                      <a:pt x="10" y="153"/>
                    </a:lnTo>
                    <a:lnTo>
                      <a:pt x="15" y="162"/>
                    </a:lnTo>
                    <a:lnTo>
                      <a:pt x="21" y="170"/>
                    </a:lnTo>
                    <a:lnTo>
                      <a:pt x="27" y="178"/>
                    </a:lnTo>
                    <a:lnTo>
                      <a:pt x="34" y="186"/>
                    </a:lnTo>
                    <a:lnTo>
                      <a:pt x="43" y="192"/>
                    </a:lnTo>
                    <a:lnTo>
                      <a:pt x="51" y="198"/>
                    </a:lnTo>
                    <a:lnTo>
                      <a:pt x="61" y="202"/>
                    </a:lnTo>
                    <a:lnTo>
                      <a:pt x="71" y="207"/>
                    </a:lnTo>
                    <a:lnTo>
                      <a:pt x="80" y="210"/>
                    </a:lnTo>
                    <a:lnTo>
                      <a:pt x="92" y="212"/>
                    </a:lnTo>
                    <a:lnTo>
                      <a:pt x="102" y="212"/>
                    </a:lnTo>
                    <a:lnTo>
                      <a:pt x="113" y="212"/>
                    </a:lnTo>
                    <a:lnTo>
                      <a:pt x="123" y="211"/>
                    </a:lnTo>
                    <a:lnTo>
                      <a:pt x="133" y="209"/>
                    </a:lnTo>
                    <a:lnTo>
                      <a:pt x="143" y="206"/>
                    </a:lnTo>
                    <a:lnTo>
                      <a:pt x="151" y="202"/>
                    </a:lnTo>
                    <a:lnTo>
                      <a:pt x="160" y="197"/>
                    </a:lnTo>
                    <a:lnTo>
                      <a:pt x="169" y="191"/>
                    </a:lnTo>
                    <a:lnTo>
                      <a:pt x="177" y="184"/>
                    </a:lnTo>
                    <a:lnTo>
                      <a:pt x="184" y="178"/>
                    </a:lnTo>
                    <a:lnTo>
                      <a:pt x="190" y="170"/>
                    </a:lnTo>
                    <a:lnTo>
                      <a:pt x="197" y="161"/>
                    </a:lnTo>
                    <a:lnTo>
                      <a:pt x="201" y="151"/>
                    </a:lnTo>
                    <a:lnTo>
                      <a:pt x="206" y="142"/>
                    </a:lnTo>
                    <a:lnTo>
                      <a:pt x="208" y="131"/>
                    </a:lnTo>
                    <a:lnTo>
                      <a:pt x="210" y="121"/>
                    </a:lnTo>
                    <a:lnTo>
                      <a:pt x="211" y="110"/>
                    </a:lnTo>
                    <a:lnTo>
                      <a:pt x="211" y="99"/>
                    </a:lnTo>
                    <a:lnTo>
                      <a:pt x="210" y="89"/>
                    </a:lnTo>
                    <a:lnTo>
                      <a:pt x="208" y="79"/>
                    </a:lnTo>
                    <a:lnTo>
                      <a:pt x="205" y="69"/>
                    </a:lnTo>
                    <a:lnTo>
                      <a:pt x="200" y="60"/>
                    </a:lnTo>
                    <a:lnTo>
                      <a:pt x="196" y="51"/>
                    </a:lnTo>
                    <a:lnTo>
                      <a:pt x="190" y="42"/>
                    </a:lnTo>
                    <a:lnTo>
                      <a:pt x="184" y="34"/>
                    </a:lnTo>
                    <a:lnTo>
                      <a:pt x="176" y="27"/>
                    </a:lnTo>
                    <a:lnTo>
                      <a:pt x="168" y="21"/>
                    </a:lnTo>
                    <a:lnTo>
                      <a:pt x="159" y="15"/>
                    </a:lnTo>
                    <a:lnTo>
                      <a:pt x="150" y="10"/>
                    </a:lnTo>
                    <a:lnTo>
                      <a:pt x="140" y="5"/>
                    </a:lnTo>
                    <a:lnTo>
                      <a:pt x="130" y="3"/>
                    </a:lnTo>
                    <a:lnTo>
                      <a:pt x="119" y="1"/>
                    </a:lnTo>
                    <a:lnTo>
                      <a:pt x="109" y="0"/>
                    </a:lnTo>
                    <a:lnTo>
                      <a:pt x="98" y="0"/>
                    </a:lnTo>
                    <a:lnTo>
                      <a:pt x="88" y="1"/>
                    </a:lnTo>
                    <a:lnTo>
                      <a:pt x="78" y="3"/>
                    </a:lnTo>
                    <a:lnTo>
                      <a:pt x="68" y="6"/>
                    </a:lnTo>
                    <a:lnTo>
                      <a:pt x="58" y="11"/>
                    </a:lnTo>
                    <a:lnTo>
                      <a:pt x="49" y="15"/>
                    </a:lnTo>
                    <a:lnTo>
                      <a:pt x="42" y="21"/>
                    </a:lnTo>
                    <a:lnTo>
                      <a:pt x="34" y="27"/>
                    </a:lnTo>
                    <a:lnTo>
                      <a:pt x="26" y="35"/>
                    </a:lnTo>
                    <a:lnTo>
                      <a:pt x="19" y="43"/>
                    </a:lnTo>
                    <a:lnTo>
                      <a:pt x="14" y="52"/>
                    </a:lnTo>
                    <a:lnTo>
                      <a:pt x="10" y="61"/>
                    </a:lnTo>
                    <a:lnTo>
                      <a:pt x="5" y="71"/>
                    </a:lnTo>
                    <a:lnTo>
                      <a:pt x="2" y="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7" name="Freeform 19"/>
              <p:cNvSpPr>
                <a:spLocks/>
              </p:cNvSpPr>
              <p:nvPr/>
            </p:nvSpPr>
            <p:spPr bwMode="auto">
              <a:xfrm>
                <a:off x="153" y="169"/>
                <a:ext cx="1025" cy="443"/>
              </a:xfrm>
              <a:custGeom>
                <a:avLst/>
                <a:gdLst/>
                <a:ahLst/>
                <a:cxnLst>
                  <a:cxn ang="0">
                    <a:pos x="3080" y="1161"/>
                  </a:cxn>
                  <a:cxn ang="0">
                    <a:pos x="3283" y="1202"/>
                  </a:cxn>
                  <a:cxn ang="0">
                    <a:pos x="3483" y="1237"/>
                  </a:cxn>
                  <a:cxn ang="0">
                    <a:pos x="3679" y="1265"/>
                  </a:cxn>
                  <a:cxn ang="0">
                    <a:pos x="3873" y="1287"/>
                  </a:cxn>
                  <a:cxn ang="0">
                    <a:pos x="4063" y="1301"/>
                  </a:cxn>
                  <a:cxn ang="0">
                    <a:pos x="4248" y="1309"/>
                  </a:cxn>
                  <a:cxn ang="0">
                    <a:pos x="4428" y="1309"/>
                  </a:cxn>
                  <a:cxn ang="0">
                    <a:pos x="4603" y="1304"/>
                  </a:cxn>
                  <a:cxn ang="0">
                    <a:pos x="4772" y="1292"/>
                  </a:cxn>
                  <a:cxn ang="0">
                    <a:pos x="4935" y="1274"/>
                  </a:cxn>
                  <a:cxn ang="0">
                    <a:pos x="5091" y="1250"/>
                  </a:cxn>
                  <a:cxn ang="0">
                    <a:pos x="5240" y="1219"/>
                  </a:cxn>
                  <a:cxn ang="0">
                    <a:pos x="5381" y="1183"/>
                  </a:cxn>
                  <a:cxn ang="0">
                    <a:pos x="5513" y="1141"/>
                  </a:cxn>
                  <a:cxn ang="0">
                    <a:pos x="5638" y="1093"/>
                  </a:cxn>
                  <a:cxn ang="0">
                    <a:pos x="5720" y="1134"/>
                  </a:cxn>
                  <a:cxn ang="0">
                    <a:pos x="5761" y="1272"/>
                  </a:cxn>
                  <a:cxn ang="0">
                    <a:pos x="5795" y="1412"/>
                  </a:cxn>
                  <a:cxn ang="0">
                    <a:pos x="5823" y="1555"/>
                  </a:cxn>
                  <a:cxn ang="0">
                    <a:pos x="5844" y="1699"/>
                  </a:cxn>
                  <a:cxn ang="0">
                    <a:pos x="5858" y="1845"/>
                  </a:cxn>
                  <a:cxn ang="0">
                    <a:pos x="5865" y="1992"/>
                  </a:cxn>
                  <a:cxn ang="0">
                    <a:pos x="5865" y="2139"/>
                  </a:cxn>
                  <a:cxn ang="0">
                    <a:pos x="7176" y="3099"/>
                  </a:cxn>
                  <a:cxn ang="0">
                    <a:pos x="5529" y="2701"/>
                  </a:cxn>
                  <a:cxn ang="0">
                    <a:pos x="1" y="1360"/>
                  </a:cxn>
                  <a:cxn ang="0">
                    <a:pos x="15" y="1304"/>
                  </a:cxn>
                  <a:cxn ang="0">
                    <a:pos x="41" y="1206"/>
                  </a:cxn>
                  <a:cxn ang="0">
                    <a:pos x="71" y="1112"/>
                  </a:cxn>
                  <a:cxn ang="0">
                    <a:pos x="103" y="1017"/>
                  </a:cxn>
                  <a:cxn ang="0">
                    <a:pos x="139" y="926"/>
                  </a:cxn>
                  <a:cxn ang="0">
                    <a:pos x="178" y="834"/>
                  </a:cxn>
                  <a:cxn ang="0">
                    <a:pos x="219" y="746"/>
                  </a:cxn>
                  <a:cxn ang="0">
                    <a:pos x="263" y="659"/>
                  </a:cxn>
                  <a:cxn ang="0">
                    <a:pos x="308" y="574"/>
                  </a:cxn>
                  <a:cxn ang="0">
                    <a:pos x="358" y="491"/>
                  </a:cxn>
                  <a:cxn ang="0">
                    <a:pos x="409" y="410"/>
                  </a:cxn>
                  <a:cxn ang="0">
                    <a:pos x="463" y="331"/>
                  </a:cxn>
                  <a:cxn ang="0">
                    <a:pos x="519" y="254"/>
                  </a:cxn>
                  <a:cxn ang="0">
                    <a:pos x="578" y="178"/>
                  </a:cxn>
                  <a:cxn ang="0">
                    <a:pos x="639" y="105"/>
                  </a:cxn>
                  <a:cxn ang="0">
                    <a:pos x="701" y="34"/>
                  </a:cxn>
                  <a:cxn ang="0">
                    <a:pos x="778" y="43"/>
                  </a:cxn>
                  <a:cxn ang="0">
                    <a:pos x="871" y="131"/>
                  </a:cxn>
                  <a:cxn ang="0">
                    <a:pos x="973" y="217"/>
                  </a:cxn>
                  <a:cxn ang="0">
                    <a:pos x="1083" y="302"/>
                  </a:cxn>
                  <a:cxn ang="0">
                    <a:pos x="1199" y="384"/>
                  </a:cxn>
                  <a:cxn ang="0">
                    <a:pos x="1323" y="464"/>
                  </a:cxn>
                  <a:cxn ang="0">
                    <a:pos x="1454" y="544"/>
                  </a:cxn>
                  <a:cxn ang="0">
                    <a:pos x="1591" y="619"/>
                  </a:cxn>
                  <a:cxn ang="0">
                    <a:pos x="1735" y="693"/>
                  </a:cxn>
                  <a:cxn ang="0">
                    <a:pos x="1883" y="764"/>
                  </a:cxn>
                  <a:cxn ang="0">
                    <a:pos x="2039" y="831"/>
                  </a:cxn>
                  <a:cxn ang="0">
                    <a:pos x="2198" y="896"/>
                  </a:cxn>
                  <a:cxn ang="0">
                    <a:pos x="2364" y="956"/>
                  </a:cxn>
                  <a:cxn ang="0">
                    <a:pos x="2534" y="1012"/>
                  </a:cxn>
                  <a:cxn ang="0">
                    <a:pos x="2708" y="1065"/>
                  </a:cxn>
                  <a:cxn ang="0">
                    <a:pos x="2888" y="1114"/>
                  </a:cxn>
                </a:cxnLst>
                <a:rect l="0" t="0" r="r" b="b"/>
                <a:pathLst>
                  <a:path w="7176" h="3099">
                    <a:moveTo>
                      <a:pt x="2979" y="1136"/>
                    </a:moveTo>
                    <a:lnTo>
                      <a:pt x="3080" y="1161"/>
                    </a:lnTo>
                    <a:lnTo>
                      <a:pt x="3182" y="1182"/>
                    </a:lnTo>
                    <a:lnTo>
                      <a:pt x="3283" y="1202"/>
                    </a:lnTo>
                    <a:lnTo>
                      <a:pt x="3383" y="1221"/>
                    </a:lnTo>
                    <a:lnTo>
                      <a:pt x="3483" y="1237"/>
                    </a:lnTo>
                    <a:lnTo>
                      <a:pt x="3581" y="1252"/>
                    </a:lnTo>
                    <a:lnTo>
                      <a:pt x="3679" y="1265"/>
                    </a:lnTo>
                    <a:lnTo>
                      <a:pt x="3776" y="1276"/>
                    </a:lnTo>
                    <a:lnTo>
                      <a:pt x="3873" y="1287"/>
                    </a:lnTo>
                    <a:lnTo>
                      <a:pt x="3968" y="1294"/>
                    </a:lnTo>
                    <a:lnTo>
                      <a:pt x="4063" y="1301"/>
                    </a:lnTo>
                    <a:lnTo>
                      <a:pt x="4156" y="1305"/>
                    </a:lnTo>
                    <a:lnTo>
                      <a:pt x="4248" y="1309"/>
                    </a:lnTo>
                    <a:lnTo>
                      <a:pt x="4339" y="1310"/>
                    </a:lnTo>
                    <a:lnTo>
                      <a:pt x="4428" y="1309"/>
                    </a:lnTo>
                    <a:lnTo>
                      <a:pt x="4516" y="1308"/>
                    </a:lnTo>
                    <a:lnTo>
                      <a:pt x="4603" y="1304"/>
                    </a:lnTo>
                    <a:lnTo>
                      <a:pt x="4688" y="1299"/>
                    </a:lnTo>
                    <a:lnTo>
                      <a:pt x="4772" y="1292"/>
                    </a:lnTo>
                    <a:lnTo>
                      <a:pt x="4855" y="1283"/>
                    </a:lnTo>
                    <a:lnTo>
                      <a:pt x="4935" y="1274"/>
                    </a:lnTo>
                    <a:lnTo>
                      <a:pt x="5014" y="1262"/>
                    </a:lnTo>
                    <a:lnTo>
                      <a:pt x="5091" y="1250"/>
                    </a:lnTo>
                    <a:lnTo>
                      <a:pt x="5166" y="1235"/>
                    </a:lnTo>
                    <a:lnTo>
                      <a:pt x="5240" y="1219"/>
                    </a:lnTo>
                    <a:lnTo>
                      <a:pt x="5311" y="1202"/>
                    </a:lnTo>
                    <a:lnTo>
                      <a:pt x="5381" y="1183"/>
                    </a:lnTo>
                    <a:lnTo>
                      <a:pt x="5449" y="1162"/>
                    </a:lnTo>
                    <a:lnTo>
                      <a:pt x="5513" y="1141"/>
                    </a:lnTo>
                    <a:lnTo>
                      <a:pt x="5577" y="1117"/>
                    </a:lnTo>
                    <a:lnTo>
                      <a:pt x="5638" y="1093"/>
                    </a:lnTo>
                    <a:lnTo>
                      <a:pt x="5696" y="1066"/>
                    </a:lnTo>
                    <a:lnTo>
                      <a:pt x="5720" y="1134"/>
                    </a:lnTo>
                    <a:lnTo>
                      <a:pt x="5741" y="1203"/>
                    </a:lnTo>
                    <a:lnTo>
                      <a:pt x="5761" y="1272"/>
                    </a:lnTo>
                    <a:lnTo>
                      <a:pt x="5778" y="1342"/>
                    </a:lnTo>
                    <a:lnTo>
                      <a:pt x="5795" y="1412"/>
                    </a:lnTo>
                    <a:lnTo>
                      <a:pt x="5809" y="1484"/>
                    </a:lnTo>
                    <a:lnTo>
                      <a:pt x="5823" y="1555"/>
                    </a:lnTo>
                    <a:lnTo>
                      <a:pt x="5835" y="1626"/>
                    </a:lnTo>
                    <a:lnTo>
                      <a:pt x="5844" y="1699"/>
                    </a:lnTo>
                    <a:lnTo>
                      <a:pt x="5852" y="1771"/>
                    </a:lnTo>
                    <a:lnTo>
                      <a:pt x="5858" y="1845"/>
                    </a:lnTo>
                    <a:lnTo>
                      <a:pt x="5863" y="1918"/>
                    </a:lnTo>
                    <a:lnTo>
                      <a:pt x="5865" y="1992"/>
                    </a:lnTo>
                    <a:lnTo>
                      <a:pt x="5866" y="2065"/>
                    </a:lnTo>
                    <a:lnTo>
                      <a:pt x="5865" y="2139"/>
                    </a:lnTo>
                    <a:lnTo>
                      <a:pt x="5862" y="2213"/>
                    </a:lnTo>
                    <a:lnTo>
                      <a:pt x="7176" y="3099"/>
                    </a:lnTo>
                    <a:lnTo>
                      <a:pt x="5781" y="2761"/>
                    </a:lnTo>
                    <a:lnTo>
                      <a:pt x="5529" y="2701"/>
                    </a:lnTo>
                    <a:lnTo>
                      <a:pt x="0" y="1367"/>
                    </a:lnTo>
                    <a:lnTo>
                      <a:pt x="1" y="1360"/>
                    </a:lnTo>
                    <a:lnTo>
                      <a:pt x="2" y="1353"/>
                    </a:lnTo>
                    <a:lnTo>
                      <a:pt x="15" y="1304"/>
                    </a:lnTo>
                    <a:lnTo>
                      <a:pt x="28" y="1255"/>
                    </a:lnTo>
                    <a:lnTo>
                      <a:pt x="41" y="1206"/>
                    </a:lnTo>
                    <a:lnTo>
                      <a:pt x="56" y="1158"/>
                    </a:lnTo>
                    <a:lnTo>
                      <a:pt x="71" y="1112"/>
                    </a:lnTo>
                    <a:lnTo>
                      <a:pt x="87" y="1064"/>
                    </a:lnTo>
                    <a:lnTo>
                      <a:pt x="103" y="1017"/>
                    </a:lnTo>
                    <a:lnTo>
                      <a:pt x="121" y="971"/>
                    </a:lnTo>
                    <a:lnTo>
                      <a:pt x="139" y="926"/>
                    </a:lnTo>
                    <a:lnTo>
                      <a:pt x="158" y="880"/>
                    </a:lnTo>
                    <a:lnTo>
                      <a:pt x="178" y="834"/>
                    </a:lnTo>
                    <a:lnTo>
                      <a:pt x="198" y="790"/>
                    </a:lnTo>
                    <a:lnTo>
                      <a:pt x="219" y="746"/>
                    </a:lnTo>
                    <a:lnTo>
                      <a:pt x="241" y="703"/>
                    </a:lnTo>
                    <a:lnTo>
                      <a:pt x="263" y="659"/>
                    </a:lnTo>
                    <a:lnTo>
                      <a:pt x="285" y="616"/>
                    </a:lnTo>
                    <a:lnTo>
                      <a:pt x="308" y="574"/>
                    </a:lnTo>
                    <a:lnTo>
                      <a:pt x="333" y="532"/>
                    </a:lnTo>
                    <a:lnTo>
                      <a:pt x="358" y="491"/>
                    </a:lnTo>
                    <a:lnTo>
                      <a:pt x="383" y="450"/>
                    </a:lnTo>
                    <a:lnTo>
                      <a:pt x="409" y="410"/>
                    </a:lnTo>
                    <a:lnTo>
                      <a:pt x="436" y="370"/>
                    </a:lnTo>
                    <a:lnTo>
                      <a:pt x="463" y="331"/>
                    </a:lnTo>
                    <a:lnTo>
                      <a:pt x="491" y="292"/>
                    </a:lnTo>
                    <a:lnTo>
                      <a:pt x="519" y="254"/>
                    </a:lnTo>
                    <a:lnTo>
                      <a:pt x="548" y="216"/>
                    </a:lnTo>
                    <a:lnTo>
                      <a:pt x="578" y="178"/>
                    </a:lnTo>
                    <a:lnTo>
                      <a:pt x="608" y="141"/>
                    </a:lnTo>
                    <a:lnTo>
                      <a:pt x="639" y="105"/>
                    </a:lnTo>
                    <a:lnTo>
                      <a:pt x="670" y="69"/>
                    </a:lnTo>
                    <a:lnTo>
                      <a:pt x="701" y="34"/>
                    </a:lnTo>
                    <a:lnTo>
                      <a:pt x="733" y="0"/>
                    </a:lnTo>
                    <a:lnTo>
                      <a:pt x="778" y="43"/>
                    </a:lnTo>
                    <a:lnTo>
                      <a:pt x="823" y="87"/>
                    </a:lnTo>
                    <a:lnTo>
                      <a:pt x="871" y="131"/>
                    </a:lnTo>
                    <a:lnTo>
                      <a:pt x="922" y="174"/>
                    </a:lnTo>
                    <a:lnTo>
                      <a:pt x="973" y="217"/>
                    </a:lnTo>
                    <a:lnTo>
                      <a:pt x="1027" y="259"/>
                    </a:lnTo>
                    <a:lnTo>
                      <a:pt x="1083" y="302"/>
                    </a:lnTo>
                    <a:lnTo>
                      <a:pt x="1140" y="343"/>
                    </a:lnTo>
                    <a:lnTo>
                      <a:pt x="1199" y="384"/>
                    </a:lnTo>
                    <a:lnTo>
                      <a:pt x="1260" y="424"/>
                    </a:lnTo>
                    <a:lnTo>
                      <a:pt x="1323" y="464"/>
                    </a:lnTo>
                    <a:lnTo>
                      <a:pt x="1388" y="505"/>
                    </a:lnTo>
                    <a:lnTo>
                      <a:pt x="1454" y="544"/>
                    </a:lnTo>
                    <a:lnTo>
                      <a:pt x="1522" y="581"/>
                    </a:lnTo>
                    <a:lnTo>
                      <a:pt x="1591" y="619"/>
                    </a:lnTo>
                    <a:lnTo>
                      <a:pt x="1662" y="656"/>
                    </a:lnTo>
                    <a:lnTo>
                      <a:pt x="1735" y="693"/>
                    </a:lnTo>
                    <a:lnTo>
                      <a:pt x="1808" y="728"/>
                    </a:lnTo>
                    <a:lnTo>
                      <a:pt x="1883" y="764"/>
                    </a:lnTo>
                    <a:lnTo>
                      <a:pt x="1960" y="798"/>
                    </a:lnTo>
                    <a:lnTo>
                      <a:pt x="2039" y="831"/>
                    </a:lnTo>
                    <a:lnTo>
                      <a:pt x="2117" y="863"/>
                    </a:lnTo>
                    <a:lnTo>
                      <a:pt x="2198" y="896"/>
                    </a:lnTo>
                    <a:lnTo>
                      <a:pt x="2280" y="926"/>
                    </a:lnTo>
                    <a:lnTo>
                      <a:pt x="2364" y="956"/>
                    </a:lnTo>
                    <a:lnTo>
                      <a:pt x="2449" y="985"/>
                    </a:lnTo>
                    <a:lnTo>
                      <a:pt x="2534" y="1012"/>
                    </a:lnTo>
                    <a:lnTo>
                      <a:pt x="2621" y="1039"/>
                    </a:lnTo>
                    <a:lnTo>
                      <a:pt x="2708" y="1065"/>
                    </a:lnTo>
                    <a:lnTo>
                      <a:pt x="2797" y="1090"/>
                    </a:lnTo>
                    <a:lnTo>
                      <a:pt x="2888" y="1114"/>
                    </a:lnTo>
                    <a:lnTo>
                      <a:pt x="2979" y="1136"/>
                    </a:lnTo>
                    <a:close/>
                  </a:path>
                </a:pathLst>
              </a:custGeom>
              <a:solidFill>
                <a:srgbClr val="E7784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6" name="Freeform 18"/>
              <p:cNvSpPr>
                <a:spLocks noEditPoints="1"/>
              </p:cNvSpPr>
              <p:nvPr/>
            </p:nvSpPr>
            <p:spPr bwMode="auto">
              <a:xfrm>
                <a:off x="136" y="149"/>
                <a:ext cx="1050" cy="476"/>
              </a:xfrm>
              <a:custGeom>
                <a:avLst/>
                <a:gdLst/>
                <a:ahLst/>
                <a:cxnLst>
                  <a:cxn ang="0">
                    <a:pos x="5589" y="1193"/>
                  </a:cxn>
                  <a:cxn ang="0">
                    <a:pos x="5243" y="1285"/>
                  </a:cxn>
                  <a:cxn ang="0">
                    <a:pos x="4852" y="1338"/>
                  </a:cxn>
                  <a:cxn ang="0">
                    <a:pos x="4426" y="1353"/>
                  </a:cxn>
                  <a:cxn ang="0">
                    <a:pos x="3972" y="1328"/>
                  </a:cxn>
                  <a:cxn ang="0">
                    <a:pos x="3502" y="1264"/>
                  </a:cxn>
                  <a:cxn ang="0">
                    <a:pos x="3033" y="1162"/>
                  </a:cxn>
                  <a:cxn ang="0">
                    <a:pos x="2615" y="1040"/>
                  </a:cxn>
                  <a:cxn ang="0">
                    <a:pos x="2218" y="893"/>
                  </a:cxn>
                  <a:cxn ang="0">
                    <a:pos x="1848" y="723"/>
                  </a:cxn>
                  <a:cxn ang="0">
                    <a:pos x="1512" y="536"/>
                  </a:cxn>
                  <a:cxn ang="0">
                    <a:pos x="1215" y="332"/>
                  </a:cxn>
                  <a:cxn ang="0">
                    <a:pos x="964" y="117"/>
                  </a:cxn>
                  <a:cxn ang="0">
                    <a:pos x="712" y="149"/>
                  </a:cxn>
                  <a:cxn ang="0">
                    <a:pos x="554" y="344"/>
                  </a:cxn>
                  <a:cxn ang="0">
                    <a:pos x="412" y="551"/>
                  </a:cxn>
                  <a:cxn ang="0">
                    <a:pos x="288" y="768"/>
                  </a:cxn>
                  <a:cxn ang="0">
                    <a:pos x="181" y="995"/>
                  </a:cxn>
                  <a:cxn ang="0">
                    <a:pos x="94" y="1230"/>
                  </a:cxn>
                  <a:cxn ang="0">
                    <a:pos x="25" y="1472"/>
                  </a:cxn>
                  <a:cxn ang="0">
                    <a:pos x="7295" y="3125"/>
                  </a:cxn>
                  <a:cxn ang="0">
                    <a:pos x="6854" y="2828"/>
                  </a:cxn>
                  <a:cxn ang="0">
                    <a:pos x="6303" y="2457"/>
                  </a:cxn>
                  <a:cxn ang="0">
                    <a:pos x="6075" y="2231"/>
                  </a:cxn>
                  <a:cxn ang="0">
                    <a:pos x="6059" y="1875"/>
                  </a:cxn>
                  <a:cxn ang="0">
                    <a:pos x="6004" y="1523"/>
                  </a:cxn>
                  <a:cxn ang="0">
                    <a:pos x="5905" y="1176"/>
                  </a:cxn>
                  <a:cxn ang="0">
                    <a:pos x="6048" y="2840"/>
                  </a:cxn>
                  <a:cxn ang="0">
                    <a:pos x="3432" y="2208"/>
                  </a:cxn>
                  <a:cxn ang="0">
                    <a:pos x="879" y="1592"/>
                  </a:cxn>
                  <a:cxn ang="0">
                    <a:pos x="261" y="1358"/>
                  </a:cxn>
                  <a:cxn ang="0">
                    <a:pos x="329" y="1162"/>
                  </a:cxn>
                  <a:cxn ang="0">
                    <a:pos x="409" y="972"/>
                  </a:cxn>
                  <a:cxn ang="0">
                    <a:pos x="503" y="788"/>
                  </a:cxn>
                  <a:cxn ang="0">
                    <a:pos x="610" y="612"/>
                  </a:cxn>
                  <a:cxn ang="0">
                    <a:pos x="728" y="443"/>
                  </a:cxn>
                  <a:cxn ang="0">
                    <a:pos x="860" y="282"/>
                  </a:cxn>
                  <a:cxn ang="0">
                    <a:pos x="1115" y="498"/>
                  </a:cxn>
                  <a:cxn ang="0">
                    <a:pos x="1409" y="701"/>
                  </a:cxn>
                  <a:cxn ang="0">
                    <a:pos x="1740" y="888"/>
                  </a:cxn>
                  <a:cxn ang="0">
                    <a:pos x="2101" y="1056"/>
                  </a:cxn>
                  <a:cxn ang="0">
                    <a:pos x="2491" y="1205"/>
                  </a:cxn>
                  <a:cxn ang="0">
                    <a:pos x="2902" y="1330"/>
                  </a:cxn>
                  <a:cxn ang="0">
                    <a:pos x="3360" y="1436"/>
                  </a:cxn>
                  <a:cxn ang="0">
                    <a:pos x="3830" y="1510"/>
                  </a:cxn>
                  <a:cxn ang="0">
                    <a:pos x="4284" y="1545"/>
                  </a:cxn>
                  <a:cxn ang="0">
                    <a:pos x="4715" y="1543"/>
                  </a:cxn>
                  <a:cxn ang="0">
                    <a:pos x="5117" y="1503"/>
                  </a:cxn>
                  <a:cxn ang="0">
                    <a:pos x="5483" y="1426"/>
                  </a:cxn>
                  <a:cxn ang="0">
                    <a:pos x="5764" y="1401"/>
                  </a:cxn>
                  <a:cxn ang="0">
                    <a:pos x="5839" y="1715"/>
                  </a:cxn>
                  <a:cxn ang="0">
                    <a:pos x="5879" y="2031"/>
                  </a:cxn>
                  <a:cxn ang="0">
                    <a:pos x="5881" y="2350"/>
                  </a:cxn>
                  <a:cxn ang="0">
                    <a:pos x="5971" y="2468"/>
                  </a:cxn>
                  <a:cxn ang="0">
                    <a:pos x="6210" y="2629"/>
                  </a:cxn>
                  <a:cxn ang="0">
                    <a:pos x="6564" y="2868"/>
                  </a:cxn>
                </a:cxnLst>
                <a:rect l="0" t="0" r="r" b="b"/>
                <a:pathLst>
                  <a:path w="7347" h="3336">
                    <a:moveTo>
                      <a:pt x="5870" y="1074"/>
                    </a:moveTo>
                    <a:lnTo>
                      <a:pt x="5772" y="1120"/>
                    </a:lnTo>
                    <a:lnTo>
                      <a:pt x="5713" y="1146"/>
                    </a:lnTo>
                    <a:lnTo>
                      <a:pt x="5652" y="1170"/>
                    </a:lnTo>
                    <a:lnTo>
                      <a:pt x="5589" y="1193"/>
                    </a:lnTo>
                    <a:lnTo>
                      <a:pt x="5525" y="1215"/>
                    </a:lnTo>
                    <a:lnTo>
                      <a:pt x="5457" y="1235"/>
                    </a:lnTo>
                    <a:lnTo>
                      <a:pt x="5387" y="1254"/>
                    </a:lnTo>
                    <a:lnTo>
                      <a:pt x="5316" y="1270"/>
                    </a:lnTo>
                    <a:lnTo>
                      <a:pt x="5243" y="1285"/>
                    </a:lnTo>
                    <a:lnTo>
                      <a:pt x="5169" y="1299"/>
                    </a:lnTo>
                    <a:lnTo>
                      <a:pt x="5091" y="1312"/>
                    </a:lnTo>
                    <a:lnTo>
                      <a:pt x="5014" y="1322"/>
                    </a:lnTo>
                    <a:lnTo>
                      <a:pt x="4934" y="1332"/>
                    </a:lnTo>
                    <a:lnTo>
                      <a:pt x="4852" y="1338"/>
                    </a:lnTo>
                    <a:lnTo>
                      <a:pt x="4770" y="1345"/>
                    </a:lnTo>
                    <a:lnTo>
                      <a:pt x="4685" y="1349"/>
                    </a:lnTo>
                    <a:lnTo>
                      <a:pt x="4600" y="1352"/>
                    </a:lnTo>
                    <a:lnTo>
                      <a:pt x="4513" y="1353"/>
                    </a:lnTo>
                    <a:lnTo>
                      <a:pt x="4426" y="1353"/>
                    </a:lnTo>
                    <a:lnTo>
                      <a:pt x="4337" y="1351"/>
                    </a:lnTo>
                    <a:lnTo>
                      <a:pt x="4247" y="1347"/>
                    </a:lnTo>
                    <a:lnTo>
                      <a:pt x="4156" y="1343"/>
                    </a:lnTo>
                    <a:lnTo>
                      <a:pt x="4064" y="1336"/>
                    </a:lnTo>
                    <a:lnTo>
                      <a:pt x="3972" y="1328"/>
                    </a:lnTo>
                    <a:lnTo>
                      <a:pt x="3879" y="1318"/>
                    </a:lnTo>
                    <a:lnTo>
                      <a:pt x="3786" y="1307"/>
                    </a:lnTo>
                    <a:lnTo>
                      <a:pt x="3692" y="1294"/>
                    </a:lnTo>
                    <a:lnTo>
                      <a:pt x="3596" y="1279"/>
                    </a:lnTo>
                    <a:lnTo>
                      <a:pt x="3502" y="1264"/>
                    </a:lnTo>
                    <a:lnTo>
                      <a:pt x="3406" y="1246"/>
                    </a:lnTo>
                    <a:lnTo>
                      <a:pt x="3310" y="1227"/>
                    </a:lnTo>
                    <a:lnTo>
                      <a:pt x="3215" y="1206"/>
                    </a:lnTo>
                    <a:lnTo>
                      <a:pt x="3118" y="1183"/>
                    </a:lnTo>
                    <a:lnTo>
                      <a:pt x="3033" y="1162"/>
                    </a:lnTo>
                    <a:lnTo>
                      <a:pt x="2947" y="1140"/>
                    </a:lnTo>
                    <a:lnTo>
                      <a:pt x="2863" y="1117"/>
                    </a:lnTo>
                    <a:lnTo>
                      <a:pt x="2780" y="1092"/>
                    </a:lnTo>
                    <a:lnTo>
                      <a:pt x="2697" y="1066"/>
                    </a:lnTo>
                    <a:lnTo>
                      <a:pt x="2615" y="1040"/>
                    </a:lnTo>
                    <a:lnTo>
                      <a:pt x="2534" y="1012"/>
                    </a:lnTo>
                    <a:lnTo>
                      <a:pt x="2453" y="983"/>
                    </a:lnTo>
                    <a:lnTo>
                      <a:pt x="2373" y="954"/>
                    </a:lnTo>
                    <a:lnTo>
                      <a:pt x="2295" y="924"/>
                    </a:lnTo>
                    <a:lnTo>
                      <a:pt x="2218" y="893"/>
                    </a:lnTo>
                    <a:lnTo>
                      <a:pt x="2141" y="860"/>
                    </a:lnTo>
                    <a:lnTo>
                      <a:pt x="2066" y="827"/>
                    </a:lnTo>
                    <a:lnTo>
                      <a:pt x="1993" y="794"/>
                    </a:lnTo>
                    <a:lnTo>
                      <a:pt x="1919" y="759"/>
                    </a:lnTo>
                    <a:lnTo>
                      <a:pt x="1848" y="723"/>
                    </a:lnTo>
                    <a:lnTo>
                      <a:pt x="1779" y="688"/>
                    </a:lnTo>
                    <a:lnTo>
                      <a:pt x="1710" y="650"/>
                    </a:lnTo>
                    <a:lnTo>
                      <a:pt x="1642" y="613"/>
                    </a:lnTo>
                    <a:lnTo>
                      <a:pt x="1577" y="574"/>
                    </a:lnTo>
                    <a:lnTo>
                      <a:pt x="1512" y="536"/>
                    </a:lnTo>
                    <a:lnTo>
                      <a:pt x="1449" y="496"/>
                    </a:lnTo>
                    <a:lnTo>
                      <a:pt x="1388" y="456"/>
                    </a:lnTo>
                    <a:lnTo>
                      <a:pt x="1329" y="416"/>
                    </a:lnTo>
                    <a:lnTo>
                      <a:pt x="1272" y="375"/>
                    </a:lnTo>
                    <a:lnTo>
                      <a:pt x="1215" y="332"/>
                    </a:lnTo>
                    <a:lnTo>
                      <a:pt x="1161" y="291"/>
                    </a:lnTo>
                    <a:lnTo>
                      <a:pt x="1109" y="248"/>
                    </a:lnTo>
                    <a:lnTo>
                      <a:pt x="1059" y="205"/>
                    </a:lnTo>
                    <a:lnTo>
                      <a:pt x="1011" y="162"/>
                    </a:lnTo>
                    <a:lnTo>
                      <a:pt x="964" y="117"/>
                    </a:lnTo>
                    <a:lnTo>
                      <a:pt x="920" y="73"/>
                    </a:lnTo>
                    <a:lnTo>
                      <a:pt x="849" y="0"/>
                    </a:lnTo>
                    <a:lnTo>
                      <a:pt x="780" y="74"/>
                    </a:lnTo>
                    <a:lnTo>
                      <a:pt x="746" y="111"/>
                    </a:lnTo>
                    <a:lnTo>
                      <a:pt x="712" y="149"/>
                    </a:lnTo>
                    <a:lnTo>
                      <a:pt x="679" y="187"/>
                    </a:lnTo>
                    <a:lnTo>
                      <a:pt x="647" y="226"/>
                    </a:lnTo>
                    <a:lnTo>
                      <a:pt x="615" y="264"/>
                    </a:lnTo>
                    <a:lnTo>
                      <a:pt x="584" y="303"/>
                    </a:lnTo>
                    <a:lnTo>
                      <a:pt x="554" y="344"/>
                    </a:lnTo>
                    <a:lnTo>
                      <a:pt x="524" y="384"/>
                    </a:lnTo>
                    <a:lnTo>
                      <a:pt x="495" y="425"/>
                    </a:lnTo>
                    <a:lnTo>
                      <a:pt x="466" y="466"/>
                    </a:lnTo>
                    <a:lnTo>
                      <a:pt x="439" y="508"/>
                    </a:lnTo>
                    <a:lnTo>
                      <a:pt x="412" y="551"/>
                    </a:lnTo>
                    <a:lnTo>
                      <a:pt x="386" y="593"/>
                    </a:lnTo>
                    <a:lnTo>
                      <a:pt x="360" y="637"/>
                    </a:lnTo>
                    <a:lnTo>
                      <a:pt x="336" y="680"/>
                    </a:lnTo>
                    <a:lnTo>
                      <a:pt x="311" y="723"/>
                    </a:lnTo>
                    <a:lnTo>
                      <a:pt x="288" y="768"/>
                    </a:lnTo>
                    <a:lnTo>
                      <a:pt x="265" y="813"/>
                    </a:lnTo>
                    <a:lnTo>
                      <a:pt x="244" y="857"/>
                    </a:lnTo>
                    <a:lnTo>
                      <a:pt x="221" y="903"/>
                    </a:lnTo>
                    <a:lnTo>
                      <a:pt x="201" y="948"/>
                    </a:lnTo>
                    <a:lnTo>
                      <a:pt x="181" y="995"/>
                    </a:lnTo>
                    <a:lnTo>
                      <a:pt x="163" y="1041"/>
                    </a:lnTo>
                    <a:lnTo>
                      <a:pt x="144" y="1088"/>
                    </a:lnTo>
                    <a:lnTo>
                      <a:pt x="126" y="1136"/>
                    </a:lnTo>
                    <a:lnTo>
                      <a:pt x="109" y="1182"/>
                    </a:lnTo>
                    <a:lnTo>
                      <a:pt x="94" y="1230"/>
                    </a:lnTo>
                    <a:lnTo>
                      <a:pt x="78" y="1278"/>
                    </a:lnTo>
                    <a:lnTo>
                      <a:pt x="64" y="1326"/>
                    </a:lnTo>
                    <a:lnTo>
                      <a:pt x="51" y="1375"/>
                    </a:lnTo>
                    <a:lnTo>
                      <a:pt x="37" y="1423"/>
                    </a:lnTo>
                    <a:lnTo>
                      <a:pt x="25" y="1472"/>
                    </a:lnTo>
                    <a:lnTo>
                      <a:pt x="0" y="1581"/>
                    </a:lnTo>
                    <a:lnTo>
                      <a:pt x="7271" y="3336"/>
                    </a:lnTo>
                    <a:lnTo>
                      <a:pt x="7347" y="3160"/>
                    </a:lnTo>
                    <a:lnTo>
                      <a:pt x="7334" y="3151"/>
                    </a:lnTo>
                    <a:lnTo>
                      <a:pt x="7295" y="3125"/>
                    </a:lnTo>
                    <a:lnTo>
                      <a:pt x="7236" y="3085"/>
                    </a:lnTo>
                    <a:lnTo>
                      <a:pt x="7159" y="3033"/>
                    </a:lnTo>
                    <a:lnTo>
                      <a:pt x="7067" y="2971"/>
                    </a:lnTo>
                    <a:lnTo>
                      <a:pt x="6963" y="2901"/>
                    </a:lnTo>
                    <a:lnTo>
                      <a:pt x="6854" y="2828"/>
                    </a:lnTo>
                    <a:lnTo>
                      <a:pt x="6738" y="2750"/>
                    </a:lnTo>
                    <a:lnTo>
                      <a:pt x="6623" y="2672"/>
                    </a:lnTo>
                    <a:lnTo>
                      <a:pt x="6510" y="2596"/>
                    </a:lnTo>
                    <a:lnTo>
                      <a:pt x="6402" y="2523"/>
                    </a:lnTo>
                    <a:lnTo>
                      <a:pt x="6303" y="2457"/>
                    </a:lnTo>
                    <a:lnTo>
                      <a:pt x="6218" y="2400"/>
                    </a:lnTo>
                    <a:lnTo>
                      <a:pt x="6149" y="2353"/>
                    </a:lnTo>
                    <a:lnTo>
                      <a:pt x="6099" y="2320"/>
                    </a:lnTo>
                    <a:lnTo>
                      <a:pt x="6073" y="2302"/>
                    </a:lnTo>
                    <a:lnTo>
                      <a:pt x="6075" y="2231"/>
                    </a:lnTo>
                    <a:lnTo>
                      <a:pt x="6075" y="2159"/>
                    </a:lnTo>
                    <a:lnTo>
                      <a:pt x="6073" y="2088"/>
                    </a:lnTo>
                    <a:lnTo>
                      <a:pt x="6071" y="2017"/>
                    </a:lnTo>
                    <a:lnTo>
                      <a:pt x="6066" y="1946"/>
                    </a:lnTo>
                    <a:lnTo>
                      <a:pt x="6059" y="1875"/>
                    </a:lnTo>
                    <a:lnTo>
                      <a:pt x="6052" y="1805"/>
                    </a:lnTo>
                    <a:lnTo>
                      <a:pt x="6042" y="1734"/>
                    </a:lnTo>
                    <a:lnTo>
                      <a:pt x="6031" y="1664"/>
                    </a:lnTo>
                    <a:lnTo>
                      <a:pt x="6018" y="1593"/>
                    </a:lnTo>
                    <a:lnTo>
                      <a:pt x="6004" y="1523"/>
                    </a:lnTo>
                    <a:lnTo>
                      <a:pt x="5987" y="1453"/>
                    </a:lnTo>
                    <a:lnTo>
                      <a:pt x="5970" y="1384"/>
                    </a:lnTo>
                    <a:lnTo>
                      <a:pt x="5950" y="1314"/>
                    </a:lnTo>
                    <a:lnTo>
                      <a:pt x="5929" y="1245"/>
                    </a:lnTo>
                    <a:lnTo>
                      <a:pt x="5905" y="1176"/>
                    </a:lnTo>
                    <a:lnTo>
                      <a:pt x="5870" y="1074"/>
                    </a:lnTo>
                    <a:close/>
                    <a:moveTo>
                      <a:pt x="6788" y="3018"/>
                    </a:moveTo>
                    <a:lnTo>
                      <a:pt x="6650" y="2985"/>
                    </a:lnTo>
                    <a:lnTo>
                      <a:pt x="6398" y="2924"/>
                    </a:lnTo>
                    <a:lnTo>
                      <a:pt x="6048" y="2840"/>
                    </a:lnTo>
                    <a:lnTo>
                      <a:pt x="5619" y="2736"/>
                    </a:lnTo>
                    <a:lnTo>
                      <a:pt x="5127" y="2617"/>
                    </a:lnTo>
                    <a:lnTo>
                      <a:pt x="4587" y="2488"/>
                    </a:lnTo>
                    <a:lnTo>
                      <a:pt x="4017" y="2350"/>
                    </a:lnTo>
                    <a:lnTo>
                      <a:pt x="3432" y="2208"/>
                    </a:lnTo>
                    <a:lnTo>
                      <a:pt x="2851" y="2068"/>
                    </a:lnTo>
                    <a:lnTo>
                      <a:pt x="2288" y="1932"/>
                    </a:lnTo>
                    <a:lnTo>
                      <a:pt x="1761" y="1805"/>
                    </a:lnTo>
                    <a:lnTo>
                      <a:pt x="1286" y="1690"/>
                    </a:lnTo>
                    <a:lnTo>
                      <a:pt x="879" y="1592"/>
                    </a:lnTo>
                    <a:lnTo>
                      <a:pt x="559" y="1515"/>
                    </a:lnTo>
                    <a:lnTo>
                      <a:pt x="339" y="1462"/>
                    </a:lnTo>
                    <a:lnTo>
                      <a:pt x="239" y="1437"/>
                    </a:lnTo>
                    <a:lnTo>
                      <a:pt x="250" y="1398"/>
                    </a:lnTo>
                    <a:lnTo>
                      <a:pt x="261" y="1358"/>
                    </a:lnTo>
                    <a:lnTo>
                      <a:pt x="274" y="1318"/>
                    </a:lnTo>
                    <a:lnTo>
                      <a:pt x="287" y="1279"/>
                    </a:lnTo>
                    <a:lnTo>
                      <a:pt x="300" y="1240"/>
                    </a:lnTo>
                    <a:lnTo>
                      <a:pt x="315" y="1201"/>
                    </a:lnTo>
                    <a:lnTo>
                      <a:pt x="329" y="1162"/>
                    </a:lnTo>
                    <a:lnTo>
                      <a:pt x="343" y="1123"/>
                    </a:lnTo>
                    <a:lnTo>
                      <a:pt x="359" y="1085"/>
                    </a:lnTo>
                    <a:lnTo>
                      <a:pt x="376" y="1048"/>
                    </a:lnTo>
                    <a:lnTo>
                      <a:pt x="392" y="1010"/>
                    </a:lnTo>
                    <a:lnTo>
                      <a:pt x="409" y="972"/>
                    </a:lnTo>
                    <a:lnTo>
                      <a:pt x="427" y="935"/>
                    </a:lnTo>
                    <a:lnTo>
                      <a:pt x="445" y="897"/>
                    </a:lnTo>
                    <a:lnTo>
                      <a:pt x="463" y="860"/>
                    </a:lnTo>
                    <a:lnTo>
                      <a:pt x="483" y="825"/>
                    </a:lnTo>
                    <a:lnTo>
                      <a:pt x="503" y="788"/>
                    </a:lnTo>
                    <a:lnTo>
                      <a:pt x="523" y="752"/>
                    </a:lnTo>
                    <a:lnTo>
                      <a:pt x="544" y="717"/>
                    </a:lnTo>
                    <a:lnTo>
                      <a:pt x="565" y="681"/>
                    </a:lnTo>
                    <a:lnTo>
                      <a:pt x="587" y="647"/>
                    </a:lnTo>
                    <a:lnTo>
                      <a:pt x="610" y="612"/>
                    </a:lnTo>
                    <a:lnTo>
                      <a:pt x="632" y="577"/>
                    </a:lnTo>
                    <a:lnTo>
                      <a:pt x="656" y="543"/>
                    </a:lnTo>
                    <a:lnTo>
                      <a:pt x="679" y="510"/>
                    </a:lnTo>
                    <a:lnTo>
                      <a:pt x="704" y="476"/>
                    </a:lnTo>
                    <a:lnTo>
                      <a:pt x="728" y="443"/>
                    </a:lnTo>
                    <a:lnTo>
                      <a:pt x="754" y="410"/>
                    </a:lnTo>
                    <a:lnTo>
                      <a:pt x="779" y="378"/>
                    </a:lnTo>
                    <a:lnTo>
                      <a:pt x="806" y="346"/>
                    </a:lnTo>
                    <a:lnTo>
                      <a:pt x="832" y="315"/>
                    </a:lnTo>
                    <a:lnTo>
                      <a:pt x="860" y="282"/>
                    </a:lnTo>
                    <a:lnTo>
                      <a:pt x="908" y="327"/>
                    </a:lnTo>
                    <a:lnTo>
                      <a:pt x="957" y="370"/>
                    </a:lnTo>
                    <a:lnTo>
                      <a:pt x="1008" y="414"/>
                    </a:lnTo>
                    <a:lnTo>
                      <a:pt x="1061" y="457"/>
                    </a:lnTo>
                    <a:lnTo>
                      <a:pt x="1115" y="498"/>
                    </a:lnTo>
                    <a:lnTo>
                      <a:pt x="1171" y="541"/>
                    </a:lnTo>
                    <a:lnTo>
                      <a:pt x="1228" y="582"/>
                    </a:lnTo>
                    <a:lnTo>
                      <a:pt x="1287" y="622"/>
                    </a:lnTo>
                    <a:lnTo>
                      <a:pt x="1347" y="662"/>
                    </a:lnTo>
                    <a:lnTo>
                      <a:pt x="1409" y="701"/>
                    </a:lnTo>
                    <a:lnTo>
                      <a:pt x="1472" y="740"/>
                    </a:lnTo>
                    <a:lnTo>
                      <a:pt x="1538" y="778"/>
                    </a:lnTo>
                    <a:lnTo>
                      <a:pt x="1603" y="815"/>
                    </a:lnTo>
                    <a:lnTo>
                      <a:pt x="1671" y="852"/>
                    </a:lnTo>
                    <a:lnTo>
                      <a:pt x="1740" y="888"/>
                    </a:lnTo>
                    <a:lnTo>
                      <a:pt x="1810" y="923"/>
                    </a:lnTo>
                    <a:lnTo>
                      <a:pt x="1881" y="957"/>
                    </a:lnTo>
                    <a:lnTo>
                      <a:pt x="1953" y="991"/>
                    </a:lnTo>
                    <a:lnTo>
                      <a:pt x="2027" y="1024"/>
                    </a:lnTo>
                    <a:lnTo>
                      <a:pt x="2101" y="1056"/>
                    </a:lnTo>
                    <a:lnTo>
                      <a:pt x="2177" y="1088"/>
                    </a:lnTo>
                    <a:lnTo>
                      <a:pt x="2253" y="1118"/>
                    </a:lnTo>
                    <a:lnTo>
                      <a:pt x="2332" y="1148"/>
                    </a:lnTo>
                    <a:lnTo>
                      <a:pt x="2411" y="1177"/>
                    </a:lnTo>
                    <a:lnTo>
                      <a:pt x="2491" y="1205"/>
                    </a:lnTo>
                    <a:lnTo>
                      <a:pt x="2570" y="1231"/>
                    </a:lnTo>
                    <a:lnTo>
                      <a:pt x="2652" y="1257"/>
                    </a:lnTo>
                    <a:lnTo>
                      <a:pt x="2735" y="1283"/>
                    </a:lnTo>
                    <a:lnTo>
                      <a:pt x="2819" y="1307"/>
                    </a:lnTo>
                    <a:lnTo>
                      <a:pt x="2902" y="1330"/>
                    </a:lnTo>
                    <a:lnTo>
                      <a:pt x="2987" y="1353"/>
                    </a:lnTo>
                    <a:lnTo>
                      <a:pt x="3073" y="1374"/>
                    </a:lnTo>
                    <a:lnTo>
                      <a:pt x="3169" y="1396"/>
                    </a:lnTo>
                    <a:lnTo>
                      <a:pt x="3265" y="1416"/>
                    </a:lnTo>
                    <a:lnTo>
                      <a:pt x="3360" y="1436"/>
                    </a:lnTo>
                    <a:lnTo>
                      <a:pt x="3455" y="1454"/>
                    </a:lnTo>
                    <a:lnTo>
                      <a:pt x="3550" y="1470"/>
                    </a:lnTo>
                    <a:lnTo>
                      <a:pt x="3644" y="1485"/>
                    </a:lnTo>
                    <a:lnTo>
                      <a:pt x="3737" y="1499"/>
                    </a:lnTo>
                    <a:lnTo>
                      <a:pt x="3830" y="1510"/>
                    </a:lnTo>
                    <a:lnTo>
                      <a:pt x="3922" y="1520"/>
                    </a:lnTo>
                    <a:lnTo>
                      <a:pt x="4014" y="1529"/>
                    </a:lnTo>
                    <a:lnTo>
                      <a:pt x="4105" y="1535"/>
                    </a:lnTo>
                    <a:lnTo>
                      <a:pt x="4195" y="1541"/>
                    </a:lnTo>
                    <a:lnTo>
                      <a:pt x="4284" y="1545"/>
                    </a:lnTo>
                    <a:lnTo>
                      <a:pt x="4373" y="1548"/>
                    </a:lnTo>
                    <a:lnTo>
                      <a:pt x="4459" y="1549"/>
                    </a:lnTo>
                    <a:lnTo>
                      <a:pt x="4546" y="1549"/>
                    </a:lnTo>
                    <a:lnTo>
                      <a:pt x="4631" y="1547"/>
                    </a:lnTo>
                    <a:lnTo>
                      <a:pt x="4715" y="1543"/>
                    </a:lnTo>
                    <a:lnTo>
                      <a:pt x="4797" y="1539"/>
                    </a:lnTo>
                    <a:lnTo>
                      <a:pt x="4879" y="1532"/>
                    </a:lnTo>
                    <a:lnTo>
                      <a:pt x="4960" y="1524"/>
                    </a:lnTo>
                    <a:lnTo>
                      <a:pt x="5039" y="1514"/>
                    </a:lnTo>
                    <a:lnTo>
                      <a:pt x="5117" y="1503"/>
                    </a:lnTo>
                    <a:lnTo>
                      <a:pt x="5193" y="1491"/>
                    </a:lnTo>
                    <a:lnTo>
                      <a:pt x="5268" y="1478"/>
                    </a:lnTo>
                    <a:lnTo>
                      <a:pt x="5341" y="1462"/>
                    </a:lnTo>
                    <a:lnTo>
                      <a:pt x="5413" y="1445"/>
                    </a:lnTo>
                    <a:lnTo>
                      <a:pt x="5483" y="1426"/>
                    </a:lnTo>
                    <a:lnTo>
                      <a:pt x="5552" y="1407"/>
                    </a:lnTo>
                    <a:lnTo>
                      <a:pt x="5618" y="1386"/>
                    </a:lnTo>
                    <a:lnTo>
                      <a:pt x="5682" y="1363"/>
                    </a:lnTo>
                    <a:lnTo>
                      <a:pt x="5746" y="1338"/>
                    </a:lnTo>
                    <a:lnTo>
                      <a:pt x="5764" y="1401"/>
                    </a:lnTo>
                    <a:lnTo>
                      <a:pt x="5782" y="1463"/>
                    </a:lnTo>
                    <a:lnTo>
                      <a:pt x="5798" y="1527"/>
                    </a:lnTo>
                    <a:lnTo>
                      <a:pt x="5813" y="1589"/>
                    </a:lnTo>
                    <a:lnTo>
                      <a:pt x="5827" y="1651"/>
                    </a:lnTo>
                    <a:lnTo>
                      <a:pt x="5839" y="1715"/>
                    </a:lnTo>
                    <a:lnTo>
                      <a:pt x="5850" y="1778"/>
                    </a:lnTo>
                    <a:lnTo>
                      <a:pt x="5860" y="1841"/>
                    </a:lnTo>
                    <a:lnTo>
                      <a:pt x="5868" y="1904"/>
                    </a:lnTo>
                    <a:lnTo>
                      <a:pt x="5874" y="1968"/>
                    </a:lnTo>
                    <a:lnTo>
                      <a:pt x="5879" y="2031"/>
                    </a:lnTo>
                    <a:lnTo>
                      <a:pt x="5882" y="2095"/>
                    </a:lnTo>
                    <a:lnTo>
                      <a:pt x="5884" y="2159"/>
                    </a:lnTo>
                    <a:lnTo>
                      <a:pt x="5885" y="2223"/>
                    </a:lnTo>
                    <a:lnTo>
                      <a:pt x="5884" y="2286"/>
                    </a:lnTo>
                    <a:lnTo>
                      <a:pt x="5881" y="2350"/>
                    </a:lnTo>
                    <a:lnTo>
                      <a:pt x="5879" y="2405"/>
                    </a:lnTo>
                    <a:lnTo>
                      <a:pt x="5924" y="2437"/>
                    </a:lnTo>
                    <a:lnTo>
                      <a:pt x="5930" y="2440"/>
                    </a:lnTo>
                    <a:lnTo>
                      <a:pt x="5945" y="2451"/>
                    </a:lnTo>
                    <a:lnTo>
                      <a:pt x="5971" y="2468"/>
                    </a:lnTo>
                    <a:lnTo>
                      <a:pt x="6004" y="2491"/>
                    </a:lnTo>
                    <a:lnTo>
                      <a:pt x="6046" y="2519"/>
                    </a:lnTo>
                    <a:lnTo>
                      <a:pt x="6095" y="2551"/>
                    </a:lnTo>
                    <a:lnTo>
                      <a:pt x="6149" y="2588"/>
                    </a:lnTo>
                    <a:lnTo>
                      <a:pt x="6210" y="2629"/>
                    </a:lnTo>
                    <a:lnTo>
                      <a:pt x="6275" y="2673"/>
                    </a:lnTo>
                    <a:lnTo>
                      <a:pt x="6343" y="2720"/>
                    </a:lnTo>
                    <a:lnTo>
                      <a:pt x="6416" y="2767"/>
                    </a:lnTo>
                    <a:lnTo>
                      <a:pt x="6489" y="2816"/>
                    </a:lnTo>
                    <a:lnTo>
                      <a:pt x="6564" y="2868"/>
                    </a:lnTo>
                    <a:lnTo>
                      <a:pt x="6640" y="2918"/>
                    </a:lnTo>
                    <a:lnTo>
                      <a:pt x="6715" y="2969"/>
                    </a:lnTo>
                    <a:lnTo>
                      <a:pt x="6788" y="3018"/>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5" name="Freeform 17"/>
              <p:cNvSpPr>
                <a:spLocks/>
              </p:cNvSpPr>
              <p:nvPr/>
            </p:nvSpPr>
            <p:spPr bwMode="auto">
              <a:xfrm>
                <a:off x="257" y="35"/>
                <a:ext cx="709" cy="321"/>
              </a:xfrm>
              <a:custGeom>
                <a:avLst/>
                <a:gdLst/>
                <a:ahLst/>
                <a:cxnLst>
                  <a:cxn ang="0">
                    <a:pos x="138" y="800"/>
                  </a:cxn>
                  <a:cxn ang="0">
                    <a:pos x="357" y="613"/>
                  </a:cxn>
                  <a:cxn ang="0">
                    <a:pos x="595" y="449"/>
                  </a:cxn>
                  <a:cxn ang="0">
                    <a:pos x="845" y="310"/>
                  </a:cxn>
                  <a:cxn ang="0">
                    <a:pos x="1109" y="194"/>
                  </a:cxn>
                  <a:cxn ang="0">
                    <a:pos x="1383" y="105"/>
                  </a:cxn>
                  <a:cxn ang="0">
                    <a:pos x="1667" y="41"/>
                  </a:cxn>
                  <a:cxn ang="0">
                    <a:pos x="1958" y="7"/>
                  </a:cxn>
                  <a:cxn ang="0">
                    <a:pos x="2254" y="3"/>
                  </a:cxn>
                  <a:cxn ang="0">
                    <a:pos x="2553" y="27"/>
                  </a:cxn>
                  <a:cxn ang="0">
                    <a:pos x="2855" y="84"/>
                  </a:cxn>
                  <a:cxn ang="0">
                    <a:pos x="3134" y="166"/>
                  </a:cxn>
                  <a:cxn ang="0">
                    <a:pos x="3401" y="273"/>
                  </a:cxn>
                  <a:cxn ang="0">
                    <a:pos x="3650" y="404"/>
                  </a:cxn>
                  <a:cxn ang="0">
                    <a:pos x="3885" y="555"/>
                  </a:cxn>
                  <a:cxn ang="0">
                    <a:pos x="4102" y="727"/>
                  </a:cxn>
                  <a:cxn ang="0">
                    <a:pos x="4301" y="917"/>
                  </a:cxn>
                  <a:cxn ang="0">
                    <a:pos x="4481" y="1124"/>
                  </a:cxn>
                  <a:cxn ang="0">
                    <a:pos x="4642" y="1347"/>
                  </a:cxn>
                  <a:cxn ang="0">
                    <a:pos x="4780" y="1583"/>
                  </a:cxn>
                  <a:cxn ang="0">
                    <a:pos x="4898" y="1830"/>
                  </a:cxn>
                  <a:cxn ang="0">
                    <a:pos x="4905" y="2029"/>
                  </a:cxn>
                  <a:cxn ang="0">
                    <a:pos x="4716" y="2098"/>
                  </a:cxn>
                  <a:cxn ang="0">
                    <a:pos x="4507" y="2155"/>
                  </a:cxn>
                  <a:cxn ang="0">
                    <a:pos x="4281" y="2198"/>
                  </a:cxn>
                  <a:cxn ang="0">
                    <a:pos x="4039" y="2228"/>
                  </a:cxn>
                  <a:cxn ang="0">
                    <a:pos x="3783" y="2244"/>
                  </a:cxn>
                  <a:cxn ang="0">
                    <a:pos x="3515" y="2245"/>
                  </a:cxn>
                  <a:cxn ang="0">
                    <a:pos x="3235" y="2230"/>
                  </a:cxn>
                  <a:cxn ang="0">
                    <a:pos x="2946" y="2201"/>
                  </a:cxn>
                  <a:cxn ang="0">
                    <a:pos x="2650" y="2157"/>
                  </a:cxn>
                  <a:cxn ang="0">
                    <a:pos x="2347" y="2097"/>
                  </a:cxn>
                  <a:cxn ang="0">
                    <a:pos x="2064" y="2026"/>
                  </a:cxn>
                  <a:cxn ang="0">
                    <a:pos x="1801" y="1948"/>
                  </a:cxn>
                  <a:cxn ang="0">
                    <a:pos x="1547" y="1862"/>
                  </a:cxn>
                  <a:cxn ang="0">
                    <a:pos x="1306" y="1767"/>
                  </a:cxn>
                  <a:cxn ang="0">
                    <a:pos x="1075" y="1664"/>
                  </a:cxn>
                  <a:cxn ang="0">
                    <a:pos x="858" y="1555"/>
                  </a:cxn>
                  <a:cxn ang="0">
                    <a:pos x="655" y="1441"/>
                  </a:cxn>
                  <a:cxn ang="0">
                    <a:pos x="466" y="1320"/>
                  </a:cxn>
                  <a:cxn ang="0">
                    <a:pos x="294" y="1195"/>
                  </a:cxn>
                  <a:cxn ang="0">
                    <a:pos x="138" y="1067"/>
                  </a:cxn>
                  <a:cxn ang="0">
                    <a:pos x="0" y="936"/>
                  </a:cxn>
                </a:cxnLst>
                <a:rect l="0" t="0" r="r" b="b"/>
                <a:pathLst>
                  <a:path w="4963" h="2246">
                    <a:moveTo>
                      <a:pt x="0" y="936"/>
                    </a:moveTo>
                    <a:lnTo>
                      <a:pt x="68" y="867"/>
                    </a:lnTo>
                    <a:lnTo>
                      <a:pt x="138" y="800"/>
                    </a:lnTo>
                    <a:lnTo>
                      <a:pt x="209" y="735"/>
                    </a:lnTo>
                    <a:lnTo>
                      <a:pt x="282" y="673"/>
                    </a:lnTo>
                    <a:lnTo>
                      <a:pt x="357" y="613"/>
                    </a:lnTo>
                    <a:lnTo>
                      <a:pt x="435" y="556"/>
                    </a:lnTo>
                    <a:lnTo>
                      <a:pt x="514" y="502"/>
                    </a:lnTo>
                    <a:lnTo>
                      <a:pt x="595" y="449"/>
                    </a:lnTo>
                    <a:lnTo>
                      <a:pt x="677" y="400"/>
                    </a:lnTo>
                    <a:lnTo>
                      <a:pt x="760" y="353"/>
                    </a:lnTo>
                    <a:lnTo>
                      <a:pt x="845" y="310"/>
                    </a:lnTo>
                    <a:lnTo>
                      <a:pt x="932" y="269"/>
                    </a:lnTo>
                    <a:lnTo>
                      <a:pt x="1019" y="230"/>
                    </a:lnTo>
                    <a:lnTo>
                      <a:pt x="1109" y="194"/>
                    </a:lnTo>
                    <a:lnTo>
                      <a:pt x="1199" y="162"/>
                    </a:lnTo>
                    <a:lnTo>
                      <a:pt x="1291" y="132"/>
                    </a:lnTo>
                    <a:lnTo>
                      <a:pt x="1383" y="105"/>
                    </a:lnTo>
                    <a:lnTo>
                      <a:pt x="1477" y="80"/>
                    </a:lnTo>
                    <a:lnTo>
                      <a:pt x="1572" y="59"/>
                    </a:lnTo>
                    <a:lnTo>
                      <a:pt x="1667" y="41"/>
                    </a:lnTo>
                    <a:lnTo>
                      <a:pt x="1764" y="27"/>
                    </a:lnTo>
                    <a:lnTo>
                      <a:pt x="1860" y="16"/>
                    </a:lnTo>
                    <a:lnTo>
                      <a:pt x="1958" y="7"/>
                    </a:lnTo>
                    <a:lnTo>
                      <a:pt x="2056" y="3"/>
                    </a:lnTo>
                    <a:lnTo>
                      <a:pt x="2155" y="0"/>
                    </a:lnTo>
                    <a:lnTo>
                      <a:pt x="2254" y="3"/>
                    </a:lnTo>
                    <a:lnTo>
                      <a:pt x="2354" y="7"/>
                    </a:lnTo>
                    <a:lnTo>
                      <a:pt x="2453" y="15"/>
                    </a:lnTo>
                    <a:lnTo>
                      <a:pt x="2553" y="27"/>
                    </a:lnTo>
                    <a:lnTo>
                      <a:pt x="2654" y="43"/>
                    </a:lnTo>
                    <a:lnTo>
                      <a:pt x="2754" y="62"/>
                    </a:lnTo>
                    <a:lnTo>
                      <a:pt x="2855" y="84"/>
                    </a:lnTo>
                    <a:lnTo>
                      <a:pt x="2949" y="108"/>
                    </a:lnTo>
                    <a:lnTo>
                      <a:pt x="3042" y="135"/>
                    </a:lnTo>
                    <a:lnTo>
                      <a:pt x="3134" y="166"/>
                    </a:lnTo>
                    <a:lnTo>
                      <a:pt x="3224" y="199"/>
                    </a:lnTo>
                    <a:lnTo>
                      <a:pt x="3313" y="234"/>
                    </a:lnTo>
                    <a:lnTo>
                      <a:pt x="3401" y="273"/>
                    </a:lnTo>
                    <a:lnTo>
                      <a:pt x="3485" y="313"/>
                    </a:lnTo>
                    <a:lnTo>
                      <a:pt x="3569" y="357"/>
                    </a:lnTo>
                    <a:lnTo>
                      <a:pt x="3650" y="404"/>
                    </a:lnTo>
                    <a:lnTo>
                      <a:pt x="3730" y="451"/>
                    </a:lnTo>
                    <a:lnTo>
                      <a:pt x="3809" y="502"/>
                    </a:lnTo>
                    <a:lnTo>
                      <a:pt x="3885" y="555"/>
                    </a:lnTo>
                    <a:lnTo>
                      <a:pt x="3960" y="610"/>
                    </a:lnTo>
                    <a:lnTo>
                      <a:pt x="4032" y="668"/>
                    </a:lnTo>
                    <a:lnTo>
                      <a:pt x="4102" y="727"/>
                    </a:lnTo>
                    <a:lnTo>
                      <a:pt x="4170" y="788"/>
                    </a:lnTo>
                    <a:lnTo>
                      <a:pt x="4237" y="851"/>
                    </a:lnTo>
                    <a:lnTo>
                      <a:pt x="4301" y="917"/>
                    </a:lnTo>
                    <a:lnTo>
                      <a:pt x="4363" y="985"/>
                    </a:lnTo>
                    <a:lnTo>
                      <a:pt x="4423" y="1054"/>
                    </a:lnTo>
                    <a:lnTo>
                      <a:pt x="4481" y="1124"/>
                    </a:lnTo>
                    <a:lnTo>
                      <a:pt x="4536" y="1197"/>
                    </a:lnTo>
                    <a:lnTo>
                      <a:pt x="4590" y="1271"/>
                    </a:lnTo>
                    <a:lnTo>
                      <a:pt x="4642" y="1347"/>
                    </a:lnTo>
                    <a:lnTo>
                      <a:pt x="4689" y="1424"/>
                    </a:lnTo>
                    <a:lnTo>
                      <a:pt x="4736" y="1503"/>
                    </a:lnTo>
                    <a:lnTo>
                      <a:pt x="4780" y="1583"/>
                    </a:lnTo>
                    <a:lnTo>
                      <a:pt x="4822" y="1664"/>
                    </a:lnTo>
                    <a:lnTo>
                      <a:pt x="4861" y="1747"/>
                    </a:lnTo>
                    <a:lnTo>
                      <a:pt x="4898" y="1830"/>
                    </a:lnTo>
                    <a:lnTo>
                      <a:pt x="4932" y="1916"/>
                    </a:lnTo>
                    <a:lnTo>
                      <a:pt x="4963" y="2002"/>
                    </a:lnTo>
                    <a:lnTo>
                      <a:pt x="4905" y="2029"/>
                    </a:lnTo>
                    <a:lnTo>
                      <a:pt x="4844" y="2053"/>
                    </a:lnTo>
                    <a:lnTo>
                      <a:pt x="4780" y="2077"/>
                    </a:lnTo>
                    <a:lnTo>
                      <a:pt x="4716" y="2098"/>
                    </a:lnTo>
                    <a:lnTo>
                      <a:pt x="4648" y="2119"/>
                    </a:lnTo>
                    <a:lnTo>
                      <a:pt x="4578" y="2138"/>
                    </a:lnTo>
                    <a:lnTo>
                      <a:pt x="4507" y="2155"/>
                    </a:lnTo>
                    <a:lnTo>
                      <a:pt x="4433" y="2171"/>
                    </a:lnTo>
                    <a:lnTo>
                      <a:pt x="4358" y="2186"/>
                    </a:lnTo>
                    <a:lnTo>
                      <a:pt x="4281" y="2198"/>
                    </a:lnTo>
                    <a:lnTo>
                      <a:pt x="4202" y="2210"/>
                    </a:lnTo>
                    <a:lnTo>
                      <a:pt x="4122" y="2219"/>
                    </a:lnTo>
                    <a:lnTo>
                      <a:pt x="4039" y="2228"/>
                    </a:lnTo>
                    <a:lnTo>
                      <a:pt x="3955" y="2235"/>
                    </a:lnTo>
                    <a:lnTo>
                      <a:pt x="3870" y="2240"/>
                    </a:lnTo>
                    <a:lnTo>
                      <a:pt x="3783" y="2244"/>
                    </a:lnTo>
                    <a:lnTo>
                      <a:pt x="3695" y="2245"/>
                    </a:lnTo>
                    <a:lnTo>
                      <a:pt x="3606" y="2246"/>
                    </a:lnTo>
                    <a:lnTo>
                      <a:pt x="3515" y="2245"/>
                    </a:lnTo>
                    <a:lnTo>
                      <a:pt x="3423" y="2241"/>
                    </a:lnTo>
                    <a:lnTo>
                      <a:pt x="3330" y="2237"/>
                    </a:lnTo>
                    <a:lnTo>
                      <a:pt x="3235" y="2230"/>
                    </a:lnTo>
                    <a:lnTo>
                      <a:pt x="3140" y="2223"/>
                    </a:lnTo>
                    <a:lnTo>
                      <a:pt x="3043" y="2212"/>
                    </a:lnTo>
                    <a:lnTo>
                      <a:pt x="2946" y="2201"/>
                    </a:lnTo>
                    <a:lnTo>
                      <a:pt x="2848" y="2188"/>
                    </a:lnTo>
                    <a:lnTo>
                      <a:pt x="2750" y="2173"/>
                    </a:lnTo>
                    <a:lnTo>
                      <a:pt x="2650" y="2157"/>
                    </a:lnTo>
                    <a:lnTo>
                      <a:pt x="2550" y="2138"/>
                    </a:lnTo>
                    <a:lnTo>
                      <a:pt x="2449" y="2118"/>
                    </a:lnTo>
                    <a:lnTo>
                      <a:pt x="2347" y="2097"/>
                    </a:lnTo>
                    <a:lnTo>
                      <a:pt x="2246" y="2072"/>
                    </a:lnTo>
                    <a:lnTo>
                      <a:pt x="2155" y="2050"/>
                    </a:lnTo>
                    <a:lnTo>
                      <a:pt x="2064" y="2026"/>
                    </a:lnTo>
                    <a:lnTo>
                      <a:pt x="1975" y="2001"/>
                    </a:lnTo>
                    <a:lnTo>
                      <a:pt x="1888" y="1975"/>
                    </a:lnTo>
                    <a:lnTo>
                      <a:pt x="1801" y="1948"/>
                    </a:lnTo>
                    <a:lnTo>
                      <a:pt x="1716" y="1921"/>
                    </a:lnTo>
                    <a:lnTo>
                      <a:pt x="1631" y="1892"/>
                    </a:lnTo>
                    <a:lnTo>
                      <a:pt x="1547" y="1862"/>
                    </a:lnTo>
                    <a:lnTo>
                      <a:pt x="1465" y="1832"/>
                    </a:lnTo>
                    <a:lnTo>
                      <a:pt x="1384" y="1799"/>
                    </a:lnTo>
                    <a:lnTo>
                      <a:pt x="1306" y="1767"/>
                    </a:lnTo>
                    <a:lnTo>
                      <a:pt x="1227" y="1734"/>
                    </a:lnTo>
                    <a:lnTo>
                      <a:pt x="1150" y="1700"/>
                    </a:lnTo>
                    <a:lnTo>
                      <a:pt x="1075" y="1664"/>
                    </a:lnTo>
                    <a:lnTo>
                      <a:pt x="1002" y="1629"/>
                    </a:lnTo>
                    <a:lnTo>
                      <a:pt x="929" y="1592"/>
                    </a:lnTo>
                    <a:lnTo>
                      <a:pt x="858" y="1555"/>
                    </a:lnTo>
                    <a:lnTo>
                      <a:pt x="789" y="1517"/>
                    </a:lnTo>
                    <a:lnTo>
                      <a:pt x="721" y="1480"/>
                    </a:lnTo>
                    <a:lnTo>
                      <a:pt x="655" y="1441"/>
                    </a:lnTo>
                    <a:lnTo>
                      <a:pt x="590" y="1400"/>
                    </a:lnTo>
                    <a:lnTo>
                      <a:pt x="527" y="1360"/>
                    </a:lnTo>
                    <a:lnTo>
                      <a:pt x="466" y="1320"/>
                    </a:lnTo>
                    <a:lnTo>
                      <a:pt x="407" y="1279"/>
                    </a:lnTo>
                    <a:lnTo>
                      <a:pt x="350" y="1238"/>
                    </a:lnTo>
                    <a:lnTo>
                      <a:pt x="294" y="1195"/>
                    </a:lnTo>
                    <a:lnTo>
                      <a:pt x="240" y="1153"/>
                    </a:lnTo>
                    <a:lnTo>
                      <a:pt x="189" y="1110"/>
                    </a:lnTo>
                    <a:lnTo>
                      <a:pt x="138" y="1067"/>
                    </a:lnTo>
                    <a:lnTo>
                      <a:pt x="90" y="1023"/>
                    </a:lnTo>
                    <a:lnTo>
                      <a:pt x="45" y="979"/>
                    </a:lnTo>
                    <a:lnTo>
                      <a:pt x="0" y="936"/>
                    </a:lnTo>
                    <a:close/>
                  </a:path>
                </a:pathLst>
              </a:custGeom>
              <a:solidFill>
                <a:srgbClr val="DA251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4" name="Freeform 16"/>
              <p:cNvSpPr>
                <a:spLocks noEditPoints="1"/>
              </p:cNvSpPr>
              <p:nvPr/>
            </p:nvSpPr>
            <p:spPr bwMode="auto">
              <a:xfrm>
                <a:off x="238" y="22"/>
                <a:ext cx="746" cy="348"/>
              </a:xfrm>
              <a:custGeom>
                <a:avLst/>
                <a:gdLst/>
                <a:ahLst/>
                <a:cxnLst>
                  <a:cxn ang="0">
                    <a:pos x="2611" y="16"/>
                  </a:cxn>
                  <a:cxn ang="0">
                    <a:pos x="2108" y="6"/>
                  </a:cxn>
                  <a:cxn ang="0">
                    <a:pos x="1615" y="77"/>
                  </a:cxn>
                  <a:cxn ang="0">
                    <a:pos x="1139" y="228"/>
                  </a:cxn>
                  <a:cxn ang="0">
                    <a:pos x="693" y="454"/>
                  </a:cxn>
                  <a:cxn ang="0">
                    <a:pos x="285" y="752"/>
                  </a:cxn>
                  <a:cxn ang="0">
                    <a:pos x="65" y="1100"/>
                  </a:cxn>
                  <a:cxn ang="0">
                    <a:pos x="319" y="1330"/>
                  </a:cxn>
                  <a:cxn ang="0">
                    <a:pos x="620" y="1548"/>
                  </a:cxn>
                  <a:cxn ang="0">
                    <a:pos x="960" y="1747"/>
                  </a:cxn>
                  <a:cxn ang="0">
                    <a:pos x="1338" y="1926"/>
                  </a:cxn>
                  <a:cxn ang="0">
                    <a:pos x="1745" y="2085"/>
                  </a:cxn>
                  <a:cxn ang="0">
                    <a:pos x="2177" y="2217"/>
                  </a:cxn>
                  <a:cxn ang="0">
                    <a:pos x="2660" y="2330"/>
                  </a:cxn>
                  <a:cxn ang="0">
                    <a:pos x="3155" y="2405"/>
                  </a:cxn>
                  <a:cxn ang="0">
                    <a:pos x="3632" y="2439"/>
                  </a:cxn>
                  <a:cxn ang="0">
                    <a:pos x="4082" y="2431"/>
                  </a:cxn>
                  <a:cxn ang="0">
                    <a:pos x="4498" y="2381"/>
                  </a:cxn>
                  <a:cxn ang="0">
                    <a:pos x="4873" y="2290"/>
                  </a:cxn>
                  <a:cxn ang="0">
                    <a:pos x="5218" y="2149"/>
                  </a:cxn>
                  <a:cxn ang="0">
                    <a:pos x="5037" y="1705"/>
                  </a:cxn>
                  <a:cxn ang="0">
                    <a:pos x="4791" y="1291"/>
                  </a:cxn>
                  <a:cxn ang="0">
                    <a:pos x="4487" y="926"/>
                  </a:cxn>
                  <a:cxn ang="0">
                    <a:pos x="4132" y="613"/>
                  </a:cxn>
                  <a:cxn ang="0">
                    <a:pos x="3732" y="358"/>
                  </a:cxn>
                  <a:cxn ang="0">
                    <a:pos x="3292" y="166"/>
                  </a:cxn>
                  <a:cxn ang="0">
                    <a:pos x="4910" y="2066"/>
                  </a:cxn>
                  <a:cxn ang="0">
                    <a:pos x="4586" y="2160"/>
                  </a:cxn>
                  <a:cxn ang="0">
                    <a:pos x="4221" y="2218"/>
                  </a:cxn>
                  <a:cxn ang="0">
                    <a:pos x="3821" y="2242"/>
                  </a:cxn>
                  <a:cxn ang="0">
                    <a:pos x="3395" y="2229"/>
                  </a:cxn>
                  <a:cxn ang="0">
                    <a:pos x="2950" y="2180"/>
                  </a:cxn>
                  <a:cxn ang="0">
                    <a:pos x="2494" y="2095"/>
                  </a:cxn>
                  <a:cxn ang="0">
                    <a:pos x="2080" y="1987"/>
                  </a:cxn>
                  <a:cxn ang="0">
                    <a:pos x="1692" y="1857"/>
                  </a:cxn>
                  <a:cxn ang="0">
                    <a:pos x="1328" y="1706"/>
                  </a:cxn>
                  <a:cxn ang="0">
                    <a:pos x="990" y="1538"/>
                  </a:cxn>
                  <a:cxn ang="0">
                    <a:pos x="685" y="1353"/>
                  </a:cxn>
                  <a:cxn ang="0">
                    <a:pos x="418" y="1154"/>
                  </a:cxn>
                  <a:cxn ang="0">
                    <a:pos x="414" y="905"/>
                  </a:cxn>
                  <a:cxn ang="0">
                    <a:pos x="782" y="633"/>
                  </a:cxn>
                  <a:cxn ang="0">
                    <a:pos x="1183" y="424"/>
                  </a:cxn>
                  <a:cxn ang="0">
                    <a:pos x="1611" y="281"/>
                  </a:cxn>
                  <a:cxn ang="0">
                    <a:pos x="2057" y="207"/>
                  </a:cxn>
                  <a:cxn ang="0">
                    <a:pos x="2511" y="203"/>
                  </a:cxn>
                  <a:cxn ang="0">
                    <a:pos x="2966" y="275"/>
                  </a:cxn>
                  <a:cxn ang="0">
                    <a:pos x="3384" y="410"/>
                  </a:cxn>
                  <a:cxn ang="0">
                    <a:pos x="3770" y="604"/>
                  </a:cxn>
                  <a:cxn ang="0">
                    <a:pos x="4119" y="854"/>
                  </a:cxn>
                  <a:cxn ang="0">
                    <a:pos x="4427" y="1152"/>
                  </a:cxn>
                  <a:cxn ang="0">
                    <a:pos x="4690" y="1495"/>
                  </a:cxn>
                  <a:cxn ang="0">
                    <a:pos x="4900" y="1880"/>
                  </a:cxn>
                </a:cxnLst>
                <a:rect l="0" t="0" r="r" b="b"/>
                <a:pathLst>
                  <a:path w="5218" h="2441">
                    <a:moveTo>
                      <a:pt x="3011" y="85"/>
                    </a:moveTo>
                    <a:lnTo>
                      <a:pt x="2911" y="63"/>
                    </a:lnTo>
                    <a:lnTo>
                      <a:pt x="2812" y="44"/>
                    </a:lnTo>
                    <a:lnTo>
                      <a:pt x="2711" y="28"/>
                    </a:lnTo>
                    <a:lnTo>
                      <a:pt x="2611" y="16"/>
                    </a:lnTo>
                    <a:lnTo>
                      <a:pt x="2510" y="7"/>
                    </a:lnTo>
                    <a:lnTo>
                      <a:pt x="2409" y="2"/>
                    </a:lnTo>
                    <a:lnTo>
                      <a:pt x="2308" y="0"/>
                    </a:lnTo>
                    <a:lnTo>
                      <a:pt x="2208" y="2"/>
                    </a:lnTo>
                    <a:lnTo>
                      <a:pt x="2108" y="6"/>
                    </a:lnTo>
                    <a:lnTo>
                      <a:pt x="2009" y="14"/>
                    </a:lnTo>
                    <a:lnTo>
                      <a:pt x="1909" y="25"/>
                    </a:lnTo>
                    <a:lnTo>
                      <a:pt x="1810" y="39"/>
                    </a:lnTo>
                    <a:lnTo>
                      <a:pt x="1711" y="57"/>
                    </a:lnTo>
                    <a:lnTo>
                      <a:pt x="1615" y="77"/>
                    </a:lnTo>
                    <a:lnTo>
                      <a:pt x="1517" y="102"/>
                    </a:lnTo>
                    <a:lnTo>
                      <a:pt x="1422" y="129"/>
                    </a:lnTo>
                    <a:lnTo>
                      <a:pt x="1326" y="159"/>
                    </a:lnTo>
                    <a:lnTo>
                      <a:pt x="1232" y="192"/>
                    </a:lnTo>
                    <a:lnTo>
                      <a:pt x="1139" y="228"/>
                    </a:lnTo>
                    <a:lnTo>
                      <a:pt x="1047" y="267"/>
                    </a:lnTo>
                    <a:lnTo>
                      <a:pt x="957" y="309"/>
                    </a:lnTo>
                    <a:lnTo>
                      <a:pt x="867" y="355"/>
                    </a:lnTo>
                    <a:lnTo>
                      <a:pt x="780" y="403"/>
                    </a:lnTo>
                    <a:lnTo>
                      <a:pt x="693" y="454"/>
                    </a:lnTo>
                    <a:lnTo>
                      <a:pt x="608" y="507"/>
                    </a:lnTo>
                    <a:lnTo>
                      <a:pt x="525" y="564"/>
                    </a:lnTo>
                    <a:lnTo>
                      <a:pt x="444" y="624"/>
                    </a:lnTo>
                    <a:lnTo>
                      <a:pt x="364" y="687"/>
                    </a:lnTo>
                    <a:lnTo>
                      <a:pt x="285" y="752"/>
                    </a:lnTo>
                    <a:lnTo>
                      <a:pt x="210" y="820"/>
                    </a:lnTo>
                    <a:lnTo>
                      <a:pt x="135" y="890"/>
                    </a:lnTo>
                    <a:lnTo>
                      <a:pt x="64" y="964"/>
                    </a:lnTo>
                    <a:lnTo>
                      <a:pt x="0" y="1032"/>
                    </a:lnTo>
                    <a:lnTo>
                      <a:pt x="65" y="1100"/>
                    </a:lnTo>
                    <a:lnTo>
                      <a:pt x="112" y="1147"/>
                    </a:lnTo>
                    <a:lnTo>
                      <a:pt x="161" y="1193"/>
                    </a:lnTo>
                    <a:lnTo>
                      <a:pt x="212" y="1240"/>
                    </a:lnTo>
                    <a:lnTo>
                      <a:pt x="265" y="1286"/>
                    </a:lnTo>
                    <a:lnTo>
                      <a:pt x="319" y="1330"/>
                    </a:lnTo>
                    <a:lnTo>
                      <a:pt x="376" y="1375"/>
                    </a:lnTo>
                    <a:lnTo>
                      <a:pt x="435" y="1420"/>
                    </a:lnTo>
                    <a:lnTo>
                      <a:pt x="495" y="1463"/>
                    </a:lnTo>
                    <a:lnTo>
                      <a:pt x="557" y="1505"/>
                    </a:lnTo>
                    <a:lnTo>
                      <a:pt x="620" y="1548"/>
                    </a:lnTo>
                    <a:lnTo>
                      <a:pt x="685" y="1589"/>
                    </a:lnTo>
                    <a:lnTo>
                      <a:pt x="752" y="1629"/>
                    </a:lnTo>
                    <a:lnTo>
                      <a:pt x="820" y="1669"/>
                    </a:lnTo>
                    <a:lnTo>
                      <a:pt x="889" y="1708"/>
                    </a:lnTo>
                    <a:lnTo>
                      <a:pt x="960" y="1747"/>
                    </a:lnTo>
                    <a:lnTo>
                      <a:pt x="1034" y="1784"/>
                    </a:lnTo>
                    <a:lnTo>
                      <a:pt x="1108" y="1821"/>
                    </a:lnTo>
                    <a:lnTo>
                      <a:pt x="1183" y="1857"/>
                    </a:lnTo>
                    <a:lnTo>
                      <a:pt x="1260" y="1892"/>
                    </a:lnTo>
                    <a:lnTo>
                      <a:pt x="1338" y="1926"/>
                    </a:lnTo>
                    <a:lnTo>
                      <a:pt x="1416" y="1960"/>
                    </a:lnTo>
                    <a:lnTo>
                      <a:pt x="1497" y="1992"/>
                    </a:lnTo>
                    <a:lnTo>
                      <a:pt x="1578" y="2024"/>
                    </a:lnTo>
                    <a:lnTo>
                      <a:pt x="1661" y="2055"/>
                    </a:lnTo>
                    <a:lnTo>
                      <a:pt x="1745" y="2085"/>
                    </a:lnTo>
                    <a:lnTo>
                      <a:pt x="1829" y="2114"/>
                    </a:lnTo>
                    <a:lnTo>
                      <a:pt x="1915" y="2140"/>
                    </a:lnTo>
                    <a:lnTo>
                      <a:pt x="2002" y="2167"/>
                    </a:lnTo>
                    <a:lnTo>
                      <a:pt x="2090" y="2193"/>
                    </a:lnTo>
                    <a:lnTo>
                      <a:pt x="2177" y="2217"/>
                    </a:lnTo>
                    <a:lnTo>
                      <a:pt x="2267" y="2242"/>
                    </a:lnTo>
                    <a:lnTo>
                      <a:pt x="2357" y="2264"/>
                    </a:lnTo>
                    <a:lnTo>
                      <a:pt x="2458" y="2287"/>
                    </a:lnTo>
                    <a:lnTo>
                      <a:pt x="2559" y="2308"/>
                    </a:lnTo>
                    <a:lnTo>
                      <a:pt x="2660" y="2330"/>
                    </a:lnTo>
                    <a:lnTo>
                      <a:pt x="2759" y="2347"/>
                    </a:lnTo>
                    <a:lnTo>
                      <a:pt x="2859" y="2364"/>
                    </a:lnTo>
                    <a:lnTo>
                      <a:pt x="2959" y="2380"/>
                    </a:lnTo>
                    <a:lnTo>
                      <a:pt x="3057" y="2393"/>
                    </a:lnTo>
                    <a:lnTo>
                      <a:pt x="3155" y="2405"/>
                    </a:lnTo>
                    <a:lnTo>
                      <a:pt x="3252" y="2415"/>
                    </a:lnTo>
                    <a:lnTo>
                      <a:pt x="3348" y="2423"/>
                    </a:lnTo>
                    <a:lnTo>
                      <a:pt x="3444" y="2430"/>
                    </a:lnTo>
                    <a:lnTo>
                      <a:pt x="3538" y="2435"/>
                    </a:lnTo>
                    <a:lnTo>
                      <a:pt x="3632" y="2439"/>
                    </a:lnTo>
                    <a:lnTo>
                      <a:pt x="3724" y="2441"/>
                    </a:lnTo>
                    <a:lnTo>
                      <a:pt x="3815" y="2441"/>
                    </a:lnTo>
                    <a:lnTo>
                      <a:pt x="3906" y="2439"/>
                    </a:lnTo>
                    <a:lnTo>
                      <a:pt x="3995" y="2435"/>
                    </a:lnTo>
                    <a:lnTo>
                      <a:pt x="4082" y="2431"/>
                    </a:lnTo>
                    <a:lnTo>
                      <a:pt x="4169" y="2424"/>
                    </a:lnTo>
                    <a:lnTo>
                      <a:pt x="4253" y="2415"/>
                    </a:lnTo>
                    <a:lnTo>
                      <a:pt x="4336" y="2405"/>
                    </a:lnTo>
                    <a:lnTo>
                      <a:pt x="4419" y="2394"/>
                    </a:lnTo>
                    <a:lnTo>
                      <a:pt x="4498" y="2381"/>
                    </a:lnTo>
                    <a:lnTo>
                      <a:pt x="4577" y="2365"/>
                    </a:lnTo>
                    <a:lnTo>
                      <a:pt x="4655" y="2350"/>
                    </a:lnTo>
                    <a:lnTo>
                      <a:pt x="4729" y="2331"/>
                    </a:lnTo>
                    <a:lnTo>
                      <a:pt x="4802" y="2311"/>
                    </a:lnTo>
                    <a:lnTo>
                      <a:pt x="4873" y="2290"/>
                    </a:lnTo>
                    <a:lnTo>
                      <a:pt x="4943" y="2266"/>
                    </a:lnTo>
                    <a:lnTo>
                      <a:pt x="5011" y="2242"/>
                    </a:lnTo>
                    <a:lnTo>
                      <a:pt x="5075" y="2215"/>
                    </a:lnTo>
                    <a:lnTo>
                      <a:pt x="5138" y="2187"/>
                    </a:lnTo>
                    <a:lnTo>
                      <a:pt x="5218" y="2149"/>
                    </a:lnTo>
                    <a:lnTo>
                      <a:pt x="5189" y="2066"/>
                    </a:lnTo>
                    <a:lnTo>
                      <a:pt x="5155" y="1973"/>
                    </a:lnTo>
                    <a:lnTo>
                      <a:pt x="5118" y="1882"/>
                    </a:lnTo>
                    <a:lnTo>
                      <a:pt x="5080" y="1793"/>
                    </a:lnTo>
                    <a:lnTo>
                      <a:pt x="5037" y="1705"/>
                    </a:lnTo>
                    <a:lnTo>
                      <a:pt x="4993" y="1619"/>
                    </a:lnTo>
                    <a:lnTo>
                      <a:pt x="4946" y="1534"/>
                    </a:lnTo>
                    <a:lnTo>
                      <a:pt x="4897" y="1452"/>
                    </a:lnTo>
                    <a:lnTo>
                      <a:pt x="4846" y="1371"/>
                    </a:lnTo>
                    <a:lnTo>
                      <a:pt x="4791" y="1291"/>
                    </a:lnTo>
                    <a:lnTo>
                      <a:pt x="4735" y="1215"/>
                    </a:lnTo>
                    <a:lnTo>
                      <a:pt x="4676" y="1140"/>
                    </a:lnTo>
                    <a:lnTo>
                      <a:pt x="4616" y="1066"/>
                    </a:lnTo>
                    <a:lnTo>
                      <a:pt x="4553" y="995"/>
                    </a:lnTo>
                    <a:lnTo>
                      <a:pt x="4487" y="926"/>
                    </a:lnTo>
                    <a:lnTo>
                      <a:pt x="4421" y="859"/>
                    </a:lnTo>
                    <a:lnTo>
                      <a:pt x="4351" y="794"/>
                    </a:lnTo>
                    <a:lnTo>
                      <a:pt x="4280" y="731"/>
                    </a:lnTo>
                    <a:lnTo>
                      <a:pt x="4207" y="671"/>
                    </a:lnTo>
                    <a:lnTo>
                      <a:pt x="4132" y="613"/>
                    </a:lnTo>
                    <a:lnTo>
                      <a:pt x="4056" y="557"/>
                    </a:lnTo>
                    <a:lnTo>
                      <a:pt x="3977" y="504"/>
                    </a:lnTo>
                    <a:lnTo>
                      <a:pt x="3897" y="453"/>
                    </a:lnTo>
                    <a:lnTo>
                      <a:pt x="3815" y="404"/>
                    </a:lnTo>
                    <a:lnTo>
                      <a:pt x="3732" y="358"/>
                    </a:lnTo>
                    <a:lnTo>
                      <a:pt x="3647" y="315"/>
                    </a:lnTo>
                    <a:lnTo>
                      <a:pt x="3560" y="273"/>
                    </a:lnTo>
                    <a:lnTo>
                      <a:pt x="3473" y="236"/>
                    </a:lnTo>
                    <a:lnTo>
                      <a:pt x="3383" y="200"/>
                    </a:lnTo>
                    <a:lnTo>
                      <a:pt x="3292" y="166"/>
                    </a:lnTo>
                    <a:lnTo>
                      <a:pt x="3200" y="136"/>
                    </a:lnTo>
                    <a:lnTo>
                      <a:pt x="3107" y="109"/>
                    </a:lnTo>
                    <a:lnTo>
                      <a:pt x="3011" y="85"/>
                    </a:lnTo>
                    <a:close/>
                    <a:moveTo>
                      <a:pt x="4969" y="2043"/>
                    </a:moveTo>
                    <a:lnTo>
                      <a:pt x="4910" y="2066"/>
                    </a:lnTo>
                    <a:lnTo>
                      <a:pt x="4849" y="2088"/>
                    </a:lnTo>
                    <a:lnTo>
                      <a:pt x="4786" y="2108"/>
                    </a:lnTo>
                    <a:lnTo>
                      <a:pt x="4721" y="2127"/>
                    </a:lnTo>
                    <a:lnTo>
                      <a:pt x="4655" y="2144"/>
                    </a:lnTo>
                    <a:lnTo>
                      <a:pt x="4586" y="2160"/>
                    </a:lnTo>
                    <a:lnTo>
                      <a:pt x="4516" y="2175"/>
                    </a:lnTo>
                    <a:lnTo>
                      <a:pt x="4445" y="2187"/>
                    </a:lnTo>
                    <a:lnTo>
                      <a:pt x="4372" y="2199"/>
                    </a:lnTo>
                    <a:lnTo>
                      <a:pt x="4297" y="2209"/>
                    </a:lnTo>
                    <a:lnTo>
                      <a:pt x="4221" y="2218"/>
                    </a:lnTo>
                    <a:lnTo>
                      <a:pt x="4143" y="2226"/>
                    </a:lnTo>
                    <a:lnTo>
                      <a:pt x="4065" y="2232"/>
                    </a:lnTo>
                    <a:lnTo>
                      <a:pt x="3985" y="2236"/>
                    </a:lnTo>
                    <a:lnTo>
                      <a:pt x="3903" y="2239"/>
                    </a:lnTo>
                    <a:lnTo>
                      <a:pt x="3821" y="2242"/>
                    </a:lnTo>
                    <a:lnTo>
                      <a:pt x="3738" y="2242"/>
                    </a:lnTo>
                    <a:lnTo>
                      <a:pt x="3653" y="2241"/>
                    </a:lnTo>
                    <a:lnTo>
                      <a:pt x="3568" y="2238"/>
                    </a:lnTo>
                    <a:lnTo>
                      <a:pt x="3481" y="2234"/>
                    </a:lnTo>
                    <a:lnTo>
                      <a:pt x="3395" y="2229"/>
                    </a:lnTo>
                    <a:lnTo>
                      <a:pt x="3307" y="2222"/>
                    </a:lnTo>
                    <a:lnTo>
                      <a:pt x="3219" y="2214"/>
                    </a:lnTo>
                    <a:lnTo>
                      <a:pt x="3130" y="2204"/>
                    </a:lnTo>
                    <a:lnTo>
                      <a:pt x="3040" y="2193"/>
                    </a:lnTo>
                    <a:lnTo>
                      <a:pt x="2950" y="2180"/>
                    </a:lnTo>
                    <a:lnTo>
                      <a:pt x="2859" y="2166"/>
                    </a:lnTo>
                    <a:lnTo>
                      <a:pt x="2768" y="2150"/>
                    </a:lnTo>
                    <a:lnTo>
                      <a:pt x="2677" y="2134"/>
                    </a:lnTo>
                    <a:lnTo>
                      <a:pt x="2585" y="2115"/>
                    </a:lnTo>
                    <a:lnTo>
                      <a:pt x="2494" y="2095"/>
                    </a:lnTo>
                    <a:lnTo>
                      <a:pt x="2402" y="2073"/>
                    </a:lnTo>
                    <a:lnTo>
                      <a:pt x="2321" y="2053"/>
                    </a:lnTo>
                    <a:lnTo>
                      <a:pt x="2240" y="2032"/>
                    </a:lnTo>
                    <a:lnTo>
                      <a:pt x="2159" y="2010"/>
                    </a:lnTo>
                    <a:lnTo>
                      <a:pt x="2080" y="1987"/>
                    </a:lnTo>
                    <a:lnTo>
                      <a:pt x="2001" y="1962"/>
                    </a:lnTo>
                    <a:lnTo>
                      <a:pt x="1923" y="1938"/>
                    </a:lnTo>
                    <a:lnTo>
                      <a:pt x="1846" y="1912"/>
                    </a:lnTo>
                    <a:lnTo>
                      <a:pt x="1769" y="1884"/>
                    </a:lnTo>
                    <a:lnTo>
                      <a:pt x="1692" y="1857"/>
                    </a:lnTo>
                    <a:lnTo>
                      <a:pt x="1618" y="1828"/>
                    </a:lnTo>
                    <a:lnTo>
                      <a:pt x="1544" y="1799"/>
                    </a:lnTo>
                    <a:lnTo>
                      <a:pt x="1471" y="1768"/>
                    </a:lnTo>
                    <a:lnTo>
                      <a:pt x="1399" y="1738"/>
                    </a:lnTo>
                    <a:lnTo>
                      <a:pt x="1328" y="1706"/>
                    </a:lnTo>
                    <a:lnTo>
                      <a:pt x="1258" y="1674"/>
                    </a:lnTo>
                    <a:lnTo>
                      <a:pt x="1190" y="1640"/>
                    </a:lnTo>
                    <a:lnTo>
                      <a:pt x="1122" y="1607"/>
                    </a:lnTo>
                    <a:lnTo>
                      <a:pt x="1056" y="1572"/>
                    </a:lnTo>
                    <a:lnTo>
                      <a:pt x="990" y="1538"/>
                    </a:lnTo>
                    <a:lnTo>
                      <a:pt x="927" y="1501"/>
                    </a:lnTo>
                    <a:lnTo>
                      <a:pt x="864" y="1465"/>
                    </a:lnTo>
                    <a:lnTo>
                      <a:pt x="803" y="1429"/>
                    </a:lnTo>
                    <a:lnTo>
                      <a:pt x="743" y="1391"/>
                    </a:lnTo>
                    <a:lnTo>
                      <a:pt x="685" y="1353"/>
                    </a:lnTo>
                    <a:lnTo>
                      <a:pt x="629" y="1314"/>
                    </a:lnTo>
                    <a:lnTo>
                      <a:pt x="573" y="1275"/>
                    </a:lnTo>
                    <a:lnTo>
                      <a:pt x="520" y="1236"/>
                    </a:lnTo>
                    <a:lnTo>
                      <a:pt x="468" y="1196"/>
                    </a:lnTo>
                    <a:lnTo>
                      <a:pt x="418" y="1154"/>
                    </a:lnTo>
                    <a:lnTo>
                      <a:pt x="369" y="1114"/>
                    </a:lnTo>
                    <a:lnTo>
                      <a:pt x="323" y="1073"/>
                    </a:lnTo>
                    <a:lnTo>
                      <a:pt x="277" y="1031"/>
                    </a:lnTo>
                    <a:lnTo>
                      <a:pt x="345" y="967"/>
                    </a:lnTo>
                    <a:lnTo>
                      <a:pt x="414" y="905"/>
                    </a:lnTo>
                    <a:lnTo>
                      <a:pt x="484" y="846"/>
                    </a:lnTo>
                    <a:lnTo>
                      <a:pt x="556" y="789"/>
                    </a:lnTo>
                    <a:lnTo>
                      <a:pt x="630" y="735"/>
                    </a:lnTo>
                    <a:lnTo>
                      <a:pt x="705" y="682"/>
                    </a:lnTo>
                    <a:lnTo>
                      <a:pt x="782" y="633"/>
                    </a:lnTo>
                    <a:lnTo>
                      <a:pt x="860" y="586"/>
                    </a:lnTo>
                    <a:lnTo>
                      <a:pt x="938" y="542"/>
                    </a:lnTo>
                    <a:lnTo>
                      <a:pt x="1019" y="500"/>
                    </a:lnTo>
                    <a:lnTo>
                      <a:pt x="1101" y="461"/>
                    </a:lnTo>
                    <a:lnTo>
                      <a:pt x="1183" y="424"/>
                    </a:lnTo>
                    <a:lnTo>
                      <a:pt x="1268" y="390"/>
                    </a:lnTo>
                    <a:lnTo>
                      <a:pt x="1352" y="359"/>
                    </a:lnTo>
                    <a:lnTo>
                      <a:pt x="1438" y="330"/>
                    </a:lnTo>
                    <a:lnTo>
                      <a:pt x="1525" y="305"/>
                    </a:lnTo>
                    <a:lnTo>
                      <a:pt x="1611" y="281"/>
                    </a:lnTo>
                    <a:lnTo>
                      <a:pt x="1700" y="260"/>
                    </a:lnTo>
                    <a:lnTo>
                      <a:pt x="1788" y="243"/>
                    </a:lnTo>
                    <a:lnTo>
                      <a:pt x="1878" y="228"/>
                    </a:lnTo>
                    <a:lnTo>
                      <a:pt x="1968" y="215"/>
                    </a:lnTo>
                    <a:lnTo>
                      <a:pt x="2057" y="207"/>
                    </a:lnTo>
                    <a:lnTo>
                      <a:pt x="2147" y="200"/>
                    </a:lnTo>
                    <a:lnTo>
                      <a:pt x="2238" y="197"/>
                    </a:lnTo>
                    <a:lnTo>
                      <a:pt x="2329" y="195"/>
                    </a:lnTo>
                    <a:lnTo>
                      <a:pt x="2420" y="198"/>
                    </a:lnTo>
                    <a:lnTo>
                      <a:pt x="2511" y="203"/>
                    </a:lnTo>
                    <a:lnTo>
                      <a:pt x="2603" y="212"/>
                    </a:lnTo>
                    <a:lnTo>
                      <a:pt x="2694" y="223"/>
                    </a:lnTo>
                    <a:lnTo>
                      <a:pt x="2785" y="237"/>
                    </a:lnTo>
                    <a:lnTo>
                      <a:pt x="2876" y="254"/>
                    </a:lnTo>
                    <a:lnTo>
                      <a:pt x="2966" y="275"/>
                    </a:lnTo>
                    <a:lnTo>
                      <a:pt x="3052" y="297"/>
                    </a:lnTo>
                    <a:lnTo>
                      <a:pt x="3136" y="321"/>
                    </a:lnTo>
                    <a:lnTo>
                      <a:pt x="3220" y="348"/>
                    </a:lnTo>
                    <a:lnTo>
                      <a:pt x="3303" y="378"/>
                    </a:lnTo>
                    <a:lnTo>
                      <a:pt x="3384" y="410"/>
                    </a:lnTo>
                    <a:lnTo>
                      <a:pt x="3464" y="444"/>
                    </a:lnTo>
                    <a:lnTo>
                      <a:pt x="3542" y="481"/>
                    </a:lnTo>
                    <a:lnTo>
                      <a:pt x="3620" y="520"/>
                    </a:lnTo>
                    <a:lnTo>
                      <a:pt x="3695" y="561"/>
                    </a:lnTo>
                    <a:lnTo>
                      <a:pt x="3770" y="604"/>
                    </a:lnTo>
                    <a:lnTo>
                      <a:pt x="3843" y="650"/>
                    </a:lnTo>
                    <a:lnTo>
                      <a:pt x="3914" y="698"/>
                    </a:lnTo>
                    <a:lnTo>
                      <a:pt x="3985" y="748"/>
                    </a:lnTo>
                    <a:lnTo>
                      <a:pt x="4053" y="799"/>
                    </a:lnTo>
                    <a:lnTo>
                      <a:pt x="4119" y="854"/>
                    </a:lnTo>
                    <a:lnTo>
                      <a:pt x="4185" y="909"/>
                    </a:lnTo>
                    <a:lnTo>
                      <a:pt x="4248" y="967"/>
                    </a:lnTo>
                    <a:lnTo>
                      <a:pt x="4310" y="1028"/>
                    </a:lnTo>
                    <a:lnTo>
                      <a:pt x="4370" y="1089"/>
                    </a:lnTo>
                    <a:lnTo>
                      <a:pt x="4427" y="1152"/>
                    </a:lnTo>
                    <a:lnTo>
                      <a:pt x="4484" y="1218"/>
                    </a:lnTo>
                    <a:lnTo>
                      <a:pt x="4538" y="1285"/>
                    </a:lnTo>
                    <a:lnTo>
                      <a:pt x="4590" y="1354"/>
                    </a:lnTo>
                    <a:lnTo>
                      <a:pt x="4641" y="1424"/>
                    </a:lnTo>
                    <a:lnTo>
                      <a:pt x="4690" y="1495"/>
                    </a:lnTo>
                    <a:lnTo>
                      <a:pt x="4736" y="1570"/>
                    </a:lnTo>
                    <a:lnTo>
                      <a:pt x="4780" y="1645"/>
                    </a:lnTo>
                    <a:lnTo>
                      <a:pt x="4822" y="1721"/>
                    </a:lnTo>
                    <a:lnTo>
                      <a:pt x="4862" y="1799"/>
                    </a:lnTo>
                    <a:lnTo>
                      <a:pt x="4900" y="1880"/>
                    </a:lnTo>
                    <a:lnTo>
                      <a:pt x="4935" y="1961"/>
                    </a:lnTo>
                    <a:lnTo>
                      <a:pt x="4969" y="204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3" name="Freeform 15"/>
              <p:cNvSpPr>
                <a:spLocks/>
              </p:cNvSpPr>
              <p:nvPr/>
            </p:nvSpPr>
            <p:spPr bwMode="auto">
              <a:xfrm>
                <a:off x="77" y="14"/>
                <a:ext cx="181" cy="371"/>
              </a:xfrm>
              <a:custGeom>
                <a:avLst/>
                <a:gdLst/>
                <a:ahLst/>
                <a:cxnLst>
                  <a:cxn ang="0">
                    <a:pos x="464" y="0"/>
                  </a:cxn>
                  <a:cxn ang="0">
                    <a:pos x="557" y="18"/>
                  </a:cxn>
                  <a:cxn ang="0">
                    <a:pos x="650" y="65"/>
                  </a:cxn>
                  <a:cxn ang="0">
                    <a:pos x="741" y="136"/>
                  </a:cxn>
                  <a:cxn ang="0">
                    <a:pos x="831" y="232"/>
                  </a:cxn>
                  <a:cxn ang="0">
                    <a:pos x="915" y="350"/>
                  </a:cxn>
                  <a:cxn ang="0">
                    <a:pos x="994" y="487"/>
                  </a:cxn>
                  <a:cxn ang="0">
                    <a:pos x="1066" y="642"/>
                  </a:cxn>
                  <a:cxn ang="0">
                    <a:pos x="1129" y="812"/>
                  </a:cxn>
                  <a:cxn ang="0">
                    <a:pos x="1182" y="997"/>
                  </a:cxn>
                  <a:cxn ang="0">
                    <a:pos x="1225" y="1193"/>
                  </a:cxn>
                  <a:cxn ang="0">
                    <a:pos x="1253" y="1391"/>
                  </a:cxn>
                  <a:cxn ang="0">
                    <a:pos x="1268" y="1583"/>
                  </a:cxn>
                  <a:cxn ang="0">
                    <a:pos x="1268" y="1766"/>
                  </a:cxn>
                  <a:cxn ang="0">
                    <a:pos x="1254" y="1936"/>
                  </a:cxn>
                  <a:cxn ang="0">
                    <a:pos x="1228" y="2092"/>
                  </a:cxn>
                  <a:cxn ang="0">
                    <a:pos x="1189" y="2231"/>
                  </a:cxn>
                  <a:cxn ang="0">
                    <a:pos x="1139" y="2353"/>
                  </a:cxn>
                  <a:cxn ang="0">
                    <a:pos x="1078" y="2452"/>
                  </a:cxn>
                  <a:cxn ang="0">
                    <a:pos x="1007" y="2527"/>
                  </a:cxn>
                  <a:cxn ang="0">
                    <a:pos x="926" y="2578"/>
                  </a:cxn>
                  <a:cxn ang="0">
                    <a:pos x="836" y="2599"/>
                  </a:cxn>
                  <a:cxn ang="0">
                    <a:pos x="743" y="2591"/>
                  </a:cxn>
                  <a:cxn ang="0">
                    <a:pos x="650" y="2553"/>
                  </a:cxn>
                  <a:cxn ang="0">
                    <a:pos x="558" y="2490"/>
                  </a:cxn>
                  <a:cxn ang="0">
                    <a:pos x="468" y="2402"/>
                  </a:cxn>
                  <a:cxn ang="0">
                    <a:pos x="382" y="2291"/>
                  </a:cxn>
                  <a:cxn ang="0">
                    <a:pos x="301" y="2161"/>
                  </a:cxn>
                  <a:cxn ang="0">
                    <a:pos x="226" y="2012"/>
                  </a:cxn>
                  <a:cxn ang="0">
                    <a:pos x="160" y="1846"/>
                  </a:cxn>
                  <a:cxn ang="0">
                    <a:pos x="103" y="1665"/>
                  </a:cxn>
                  <a:cxn ang="0">
                    <a:pos x="57" y="1474"/>
                  </a:cxn>
                  <a:cxn ang="0">
                    <a:pos x="23" y="1273"/>
                  </a:cxn>
                  <a:cxn ang="0">
                    <a:pos x="5" y="1079"/>
                  </a:cxn>
                  <a:cxn ang="0">
                    <a:pos x="0" y="893"/>
                  </a:cxn>
                  <a:cxn ang="0">
                    <a:pos x="9" y="720"/>
                  </a:cxn>
                  <a:cxn ang="0">
                    <a:pos x="31" y="558"/>
                  </a:cxn>
                  <a:cxn ang="0">
                    <a:pos x="66" y="412"/>
                  </a:cxn>
                  <a:cxn ang="0">
                    <a:pos x="111" y="285"/>
                  </a:cxn>
                  <a:cxn ang="0">
                    <a:pos x="169" y="178"/>
                  </a:cxn>
                  <a:cxn ang="0">
                    <a:pos x="236" y="94"/>
                  </a:cxn>
                  <a:cxn ang="0">
                    <a:pos x="314" y="36"/>
                  </a:cxn>
                  <a:cxn ang="0">
                    <a:pos x="402" y="3"/>
                  </a:cxn>
                </a:cxnLst>
                <a:rect l="0" t="0" r="r" b="b"/>
                <a:pathLst>
                  <a:path w="1269" h="2600">
                    <a:moveTo>
                      <a:pt x="402" y="3"/>
                    </a:moveTo>
                    <a:lnTo>
                      <a:pt x="433" y="0"/>
                    </a:lnTo>
                    <a:lnTo>
                      <a:pt x="464" y="0"/>
                    </a:lnTo>
                    <a:lnTo>
                      <a:pt x="494" y="2"/>
                    </a:lnTo>
                    <a:lnTo>
                      <a:pt x="526" y="9"/>
                    </a:lnTo>
                    <a:lnTo>
                      <a:pt x="557" y="18"/>
                    </a:lnTo>
                    <a:lnTo>
                      <a:pt x="588" y="30"/>
                    </a:lnTo>
                    <a:lnTo>
                      <a:pt x="619" y="46"/>
                    </a:lnTo>
                    <a:lnTo>
                      <a:pt x="650" y="65"/>
                    </a:lnTo>
                    <a:lnTo>
                      <a:pt x="680" y="86"/>
                    </a:lnTo>
                    <a:lnTo>
                      <a:pt x="711" y="109"/>
                    </a:lnTo>
                    <a:lnTo>
                      <a:pt x="741" y="136"/>
                    </a:lnTo>
                    <a:lnTo>
                      <a:pt x="771" y="165"/>
                    </a:lnTo>
                    <a:lnTo>
                      <a:pt x="801" y="197"/>
                    </a:lnTo>
                    <a:lnTo>
                      <a:pt x="831" y="232"/>
                    </a:lnTo>
                    <a:lnTo>
                      <a:pt x="859" y="268"/>
                    </a:lnTo>
                    <a:lnTo>
                      <a:pt x="887" y="307"/>
                    </a:lnTo>
                    <a:lnTo>
                      <a:pt x="915" y="350"/>
                    </a:lnTo>
                    <a:lnTo>
                      <a:pt x="942" y="393"/>
                    </a:lnTo>
                    <a:lnTo>
                      <a:pt x="968" y="439"/>
                    </a:lnTo>
                    <a:lnTo>
                      <a:pt x="994" y="487"/>
                    </a:lnTo>
                    <a:lnTo>
                      <a:pt x="1018" y="536"/>
                    </a:lnTo>
                    <a:lnTo>
                      <a:pt x="1043" y="588"/>
                    </a:lnTo>
                    <a:lnTo>
                      <a:pt x="1066" y="642"/>
                    </a:lnTo>
                    <a:lnTo>
                      <a:pt x="1088" y="696"/>
                    </a:lnTo>
                    <a:lnTo>
                      <a:pt x="1109" y="754"/>
                    </a:lnTo>
                    <a:lnTo>
                      <a:pt x="1129" y="812"/>
                    </a:lnTo>
                    <a:lnTo>
                      <a:pt x="1148" y="872"/>
                    </a:lnTo>
                    <a:lnTo>
                      <a:pt x="1166" y="933"/>
                    </a:lnTo>
                    <a:lnTo>
                      <a:pt x="1182" y="997"/>
                    </a:lnTo>
                    <a:lnTo>
                      <a:pt x="1198" y="1060"/>
                    </a:lnTo>
                    <a:lnTo>
                      <a:pt x="1212" y="1126"/>
                    </a:lnTo>
                    <a:lnTo>
                      <a:pt x="1225" y="1193"/>
                    </a:lnTo>
                    <a:lnTo>
                      <a:pt x="1236" y="1260"/>
                    </a:lnTo>
                    <a:lnTo>
                      <a:pt x="1246" y="1326"/>
                    </a:lnTo>
                    <a:lnTo>
                      <a:pt x="1253" y="1391"/>
                    </a:lnTo>
                    <a:lnTo>
                      <a:pt x="1260" y="1456"/>
                    </a:lnTo>
                    <a:lnTo>
                      <a:pt x="1264" y="1520"/>
                    </a:lnTo>
                    <a:lnTo>
                      <a:pt x="1268" y="1583"/>
                    </a:lnTo>
                    <a:lnTo>
                      <a:pt x="1269" y="1645"/>
                    </a:lnTo>
                    <a:lnTo>
                      <a:pt x="1269" y="1705"/>
                    </a:lnTo>
                    <a:lnTo>
                      <a:pt x="1268" y="1766"/>
                    </a:lnTo>
                    <a:lnTo>
                      <a:pt x="1264" y="1823"/>
                    </a:lnTo>
                    <a:lnTo>
                      <a:pt x="1260" y="1880"/>
                    </a:lnTo>
                    <a:lnTo>
                      <a:pt x="1254" y="1936"/>
                    </a:lnTo>
                    <a:lnTo>
                      <a:pt x="1247" y="1989"/>
                    </a:lnTo>
                    <a:lnTo>
                      <a:pt x="1238" y="2042"/>
                    </a:lnTo>
                    <a:lnTo>
                      <a:pt x="1228" y="2092"/>
                    </a:lnTo>
                    <a:lnTo>
                      <a:pt x="1217" y="2140"/>
                    </a:lnTo>
                    <a:lnTo>
                      <a:pt x="1203" y="2187"/>
                    </a:lnTo>
                    <a:lnTo>
                      <a:pt x="1189" y="2231"/>
                    </a:lnTo>
                    <a:lnTo>
                      <a:pt x="1175" y="2273"/>
                    </a:lnTo>
                    <a:lnTo>
                      <a:pt x="1158" y="2315"/>
                    </a:lnTo>
                    <a:lnTo>
                      <a:pt x="1139" y="2353"/>
                    </a:lnTo>
                    <a:lnTo>
                      <a:pt x="1120" y="2388"/>
                    </a:lnTo>
                    <a:lnTo>
                      <a:pt x="1100" y="2422"/>
                    </a:lnTo>
                    <a:lnTo>
                      <a:pt x="1078" y="2452"/>
                    </a:lnTo>
                    <a:lnTo>
                      <a:pt x="1056" y="2480"/>
                    </a:lnTo>
                    <a:lnTo>
                      <a:pt x="1033" y="2505"/>
                    </a:lnTo>
                    <a:lnTo>
                      <a:pt x="1007" y="2527"/>
                    </a:lnTo>
                    <a:lnTo>
                      <a:pt x="982" y="2548"/>
                    </a:lnTo>
                    <a:lnTo>
                      <a:pt x="954" y="2564"/>
                    </a:lnTo>
                    <a:lnTo>
                      <a:pt x="926" y="2578"/>
                    </a:lnTo>
                    <a:lnTo>
                      <a:pt x="897" y="2589"/>
                    </a:lnTo>
                    <a:lnTo>
                      <a:pt x="867" y="2595"/>
                    </a:lnTo>
                    <a:lnTo>
                      <a:pt x="836" y="2599"/>
                    </a:lnTo>
                    <a:lnTo>
                      <a:pt x="805" y="2600"/>
                    </a:lnTo>
                    <a:lnTo>
                      <a:pt x="774" y="2597"/>
                    </a:lnTo>
                    <a:lnTo>
                      <a:pt x="743" y="2591"/>
                    </a:lnTo>
                    <a:lnTo>
                      <a:pt x="712" y="2581"/>
                    </a:lnTo>
                    <a:lnTo>
                      <a:pt x="681" y="2569"/>
                    </a:lnTo>
                    <a:lnTo>
                      <a:pt x="650" y="2553"/>
                    </a:lnTo>
                    <a:lnTo>
                      <a:pt x="619" y="2535"/>
                    </a:lnTo>
                    <a:lnTo>
                      <a:pt x="588" y="2514"/>
                    </a:lnTo>
                    <a:lnTo>
                      <a:pt x="558" y="2490"/>
                    </a:lnTo>
                    <a:lnTo>
                      <a:pt x="527" y="2463"/>
                    </a:lnTo>
                    <a:lnTo>
                      <a:pt x="497" y="2434"/>
                    </a:lnTo>
                    <a:lnTo>
                      <a:pt x="468" y="2402"/>
                    </a:lnTo>
                    <a:lnTo>
                      <a:pt x="438" y="2367"/>
                    </a:lnTo>
                    <a:lnTo>
                      <a:pt x="409" y="2330"/>
                    </a:lnTo>
                    <a:lnTo>
                      <a:pt x="382" y="2291"/>
                    </a:lnTo>
                    <a:lnTo>
                      <a:pt x="354" y="2250"/>
                    </a:lnTo>
                    <a:lnTo>
                      <a:pt x="327" y="2207"/>
                    </a:lnTo>
                    <a:lnTo>
                      <a:pt x="301" y="2161"/>
                    </a:lnTo>
                    <a:lnTo>
                      <a:pt x="275" y="2113"/>
                    </a:lnTo>
                    <a:lnTo>
                      <a:pt x="250" y="2063"/>
                    </a:lnTo>
                    <a:lnTo>
                      <a:pt x="226" y="2012"/>
                    </a:lnTo>
                    <a:lnTo>
                      <a:pt x="203" y="1958"/>
                    </a:lnTo>
                    <a:lnTo>
                      <a:pt x="181" y="1903"/>
                    </a:lnTo>
                    <a:lnTo>
                      <a:pt x="160" y="1846"/>
                    </a:lnTo>
                    <a:lnTo>
                      <a:pt x="140" y="1787"/>
                    </a:lnTo>
                    <a:lnTo>
                      <a:pt x="121" y="1728"/>
                    </a:lnTo>
                    <a:lnTo>
                      <a:pt x="103" y="1665"/>
                    </a:lnTo>
                    <a:lnTo>
                      <a:pt x="87" y="1603"/>
                    </a:lnTo>
                    <a:lnTo>
                      <a:pt x="71" y="1538"/>
                    </a:lnTo>
                    <a:lnTo>
                      <a:pt x="57" y="1474"/>
                    </a:lnTo>
                    <a:lnTo>
                      <a:pt x="44" y="1407"/>
                    </a:lnTo>
                    <a:lnTo>
                      <a:pt x="32" y="1340"/>
                    </a:lnTo>
                    <a:lnTo>
                      <a:pt x="23" y="1273"/>
                    </a:lnTo>
                    <a:lnTo>
                      <a:pt x="16" y="1209"/>
                    </a:lnTo>
                    <a:lnTo>
                      <a:pt x="9" y="1143"/>
                    </a:lnTo>
                    <a:lnTo>
                      <a:pt x="5" y="1079"/>
                    </a:lnTo>
                    <a:lnTo>
                      <a:pt x="1" y="1017"/>
                    </a:lnTo>
                    <a:lnTo>
                      <a:pt x="0" y="955"/>
                    </a:lnTo>
                    <a:lnTo>
                      <a:pt x="0" y="893"/>
                    </a:lnTo>
                    <a:lnTo>
                      <a:pt x="1" y="834"/>
                    </a:lnTo>
                    <a:lnTo>
                      <a:pt x="5" y="776"/>
                    </a:lnTo>
                    <a:lnTo>
                      <a:pt x="9" y="720"/>
                    </a:lnTo>
                    <a:lnTo>
                      <a:pt x="15" y="664"/>
                    </a:lnTo>
                    <a:lnTo>
                      <a:pt x="22" y="610"/>
                    </a:lnTo>
                    <a:lnTo>
                      <a:pt x="31" y="558"/>
                    </a:lnTo>
                    <a:lnTo>
                      <a:pt x="41" y="508"/>
                    </a:lnTo>
                    <a:lnTo>
                      <a:pt x="52" y="459"/>
                    </a:lnTo>
                    <a:lnTo>
                      <a:pt x="66" y="412"/>
                    </a:lnTo>
                    <a:lnTo>
                      <a:pt x="79" y="368"/>
                    </a:lnTo>
                    <a:lnTo>
                      <a:pt x="94" y="325"/>
                    </a:lnTo>
                    <a:lnTo>
                      <a:pt x="111" y="285"/>
                    </a:lnTo>
                    <a:lnTo>
                      <a:pt x="129" y="247"/>
                    </a:lnTo>
                    <a:lnTo>
                      <a:pt x="149" y="212"/>
                    </a:lnTo>
                    <a:lnTo>
                      <a:pt x="169" y="178"/>
                    </a:lnTo>
                    <a:lnTo>
                      <a:pt x="190" y="147"/>
                    </a:lnTo>
                    <a:lnTo>
                      <a:pt x="213" y="119"/>
                    </a:lnTo>
                    <a:lnTo>
                      <a:pt x="236" y="94"/>
                    </a:lnTo>
                    <a:lnTo>
                      <a:pt x="262" y="71"/>
                    </a:lnTo>
                    <a:lnTo>
                      <a:pt x="287" y="51"/>
                    </a:lnTo>
                    <a:lnTo>
                      <a:pt x="314" y="36"/>
                    </a:lnTo>
                    <a:lnTo>
                      <a:pt x="343" y="21"/>
                    </a:lnTo>
                    <a:lnTo>
                      <a:pt x="372" y="11"/>
                    </a:lnTo>
                    <a:lnTo>
                      <a:pt x="402"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2" name="Freeform 14"/>
              <p:cNvSpPr>
                <a:spLocks noEditPoints="1"/>
              </p:cNvSpPr>
              <p:nvPr/>
            </p:nvSpPr>
            <p:spPr bwMode="auto">
              <a:xfrm>
                <a:off x="63" y="0"/>
                <a:ext cx="209" cy="399"/>
              </a:xfrm>
              <a:custGeom>
                <a:avLst/>
                <a:gdLst/>
                <a:ahLst/>
                <a:cxnLst>
                  <a:cxn ang="0">
                    <a:pos x="347" y="59"/>
                  </a:cxn>
                  <a:cxn ang="0">
                    <a:pos x="206" y="195"/>
                  </a:cxn>
                  <a:cxn ang="0">
                    <a:pos x="99" y="400"/>
                  </a:cxn>
                  <a:cxn ang="0">
                    <a:pos x="29" y="659"/>
                  </a:cxn>
                  <a:cxn ang="0">
                    <a:pos x="1" y="966"/>
                  </a:cxn>
                  <a:cxn ang="0">
                    <a:pos x="14" y="1305"/>
                  </a:cxn>
                  <a:cxn ang="0">
                    <a:pos x="75" y="1665"/>
                  </a:cxn>
                  <a:cxn ang="0">
                    <a:pos x="174" y="1998"/>
                  </a:cxn>
                  <a:cxn ang="0">
                    <a:pos x="302" y="2285"/>
                  </a:cxn>
                  <a:cxn ang="0">
                    <a:pos x="453" y="2516"/>
                  </a:cxn>
                  <a:cxn ang="0">
                    <a:pos x="622" y="2683"/>
                  </a:cxn>
                  <a:cxn ang="0">
                    <a:pos x="800" y="2778"/>
                  </a:cxn>
                  <a:cxn ang="0">
                    <a:pos x="981" y="2789"/>
                  </a:cxn>
                  <a:cxn ang="0">
                    <a:pos x="1147" y="2715"/>
                  </a:cxn>
                  <a:cxn ang="0">
                    <a:pos x="1282" y="2564"/>
                  </a:cxn>
                  <a:cxn ang="0">
                    <a:pos x="1380" y="2348"/>
                  </a:cxn>
                  <a:cxn ang="0">
                    <a:pos x="1442" y="2077"/>
                  </a:cxn>
                  <a:cxn ang="0">
                    <a:pos x="1463" y="1764"/>
                  </a:cxn>
                  <a:cxn ang="0">
                    <a:pos x="1440" y="1418"/>
                  </a:cxn>
                  <a:cxn ang="0">
                    <a:pos x="1371" y="1060"/>
                  </a:cxn>
                  <a:cxn ang="0">
                    <a:pos x="1266" y="736"/>
                  </a:cxn>
                  <a:cxn ang="0">
                    <a:pos x="1132" y="460"/>
                  </a:cxn>
                  <a:cxn ang="0">
                    <a:pos x="977" y="241"/>
                  </a:cxn>
                  <a:cxn ang="0">
                    <a:pos x="806" y="87"/>
                  </a:cxn>
                  <a:cxn ang="0">
                    <a:pos x="626" y="8"/>
                  </a:cxn>
                  <a:cxn ang="0">
                    <a:pos x="237" y="1487"/>
                  </a:cxn>
                  <a:cxn ang="0">
                    <a:pos x="198" y="1170"/>
                  </a:cxn>
                  <a:cxn ang="0">
                    <a:pos x="198" y="883"/>
                  </a:cxn>
                  <a:cxn ang="0">
                    <a:pos x="231" y="637"/>
                  </a:cxn>
                  <a:cxn ang="0">
                    <a:pos x="291" y="438"/>
                  </a:cxn>
                  <a:cxn ang="0">
                    <a:pos x="373" y="294"/>
                  </a:cxn>
                  <a:cxn ang="0">
                    <a:pos x="473" y="212"/>
                  </a:cxn>
                  <a:cxn ang="0">
                    <a:pos x="584" y="198"/>
                  </a:cxn>
                  <a:cxn ang="0">
                    <a:pos x="707" y="254"/>
                  </a:cxn>
                  <a:cxn ang="0">
                    <a:pos x="836" y="373"/>
                  </a:cxn>
                  <a:cxn ang="0">
                    <a:pos x="960" y="549"/>
                  </a:cxn>
                  <a:cxn ang="0">
                    <a:pos x="1074" y="779"/>
                  </a:cxn>
                  <a:cxn ang="0">
                    <a:pos x="1168" y="1056"/>
                  </a:cxn>
                  <a:cxn ang="0">
                    <a:pos x="1237" y="1373"/>
                  </a:cxn>
                  <a:cxn ang="0">
                    <a:pos x="1267" y="1686"/>
                  </a:cxn>
                  <a:cxn ang="0">
                    <a:pos x="1261" y="1965"/>
                  </a:cxn>
                  <a:cxn ang="0">
                    <a:pos x="1222" y="2202"/>
                  </a:cxn>
                  <a:cxn ang="0">
                    <a:pos x="1156" y="2390"/>
                  </a:cxn>
                  <a:cxn ang="0">
                    <a:pos x="1071" y="2523"/>
                  </a:cxn>
                  <a:cxn ang="0">
                    <a:pos x="969" y="2592"/>
                  </a:cxn>
                  <a:cxn ang="0">
                    <a:pos x="855" y="2591"/>
                  </a:cxn>
                  <a:cxn ang="0">
                    <a:pos x="729" y="2523"/>
                  </a:cxn>
                  <a:cxn ang="0">
                    <a:pos x="602" y="2392"/>
                  </a:cxn>
                  <a:cxn ang="0">
                    <a:pos x="479" y="2204"/>
                  </a:cxn>
                  <a:cxn ang="0">
                    <a:pos x="369" y="1965"/>
                  </a:cxn>
                  <a:cxn ang="0">
                    <a:pos x="278" y="1679"/>
                  </a:cxn>
                </a:cxnLst>
                <a:rect l="0" t="0" r="r" b="b"/>
                <a:pathLst>
                  <a:path w="1463" h="2795">
                    <a:moveTo>
                      <a:pt x="482" y="6"/>
                    </a:moveTo>
                    <a:lnTo>
                      <a:pt x="445" y="14"/>
                    </a:lnTo>
                    <a:lnTo>
                      <a:pt x="411" y="26"/>
                    </a:lnTo>
                    <a:lnTo>
                      <a:pt x="379" y="41"/>
                    </a:lnTo>
                    <a:lnTo>
                      <a:pt x="347" y="59"/>
                    </a:lnTo>
                    <a:lnTo>
                      <a:pt x="316" y="80"/>
                    </a:lnTo>
                    <a:lnTo>
                      <a:pt x="287" y="105"/>
                    </a:lnTo>
                    <a:lnTo>
                      <a:pt x="258" y="133"/>
                    </a:lnTo>
                    <a:lnTo>
                      <a:pt x="231" y="163"/>
                    </a:lnTo>
                    <a:lnTo>
                      <a:pt x="206" y="195"/>
                    </a:lnTo>
                    <a:lnTo>
                      <a:pt x="181" y="232"/>
                    </a:lnTo>
                    <a:lnTo>
                      <a:pt x="159" y="270"/>
                    </a:lnTo>
                    <a:lnTo>
                      <a:pt x="137" y="311"/>
                    </a:lnTo>
                    <a:lnTo>
                      <a:pt x="117" y="354"/>
                    </a:lnTo>
                    <a:lnTo>
                      <a:pt x="99" y="400"/>
                    </a:lnTo>
                    <a:lnTo>
                      <a:pt x="82" y="448"/>
                    </a:lnTo>
                    <a:lnTo>
                      <a:pt x="66" y="497"/>
                    </a:lnTo>
                    <a:lnTo>
                      <a:pt x="53" y="549"/>
                    </a:lnTo>
                    <a:lnTo>
                      <a:pt x="41" y="604"/>
                    </a:lnTo>
                    <a:lnTo>
                      <a:pt x="29" y="659"/>
                    </a:lnTo>
                    <a:lnTo>
                      <a:pt x="21" y="717"/>
                    </a:lnTo>
                    <a:lnTo>
                      <a:pt x="13" y="778"/>
                    </a:lnTo>
                    <a:lnTo>
                      <a:pt x="7" y="839"/>
                    </a:lnTo>
                    <a:lnTo>
                      <a:pt x="3" y="901"/>
                    </a:lnTo>
                    <a:lnTo>
                      <a:pt x="1" y="966"/>
                    </a:lnTo>
                    <a:lnTo>
                      <a:pt x="0" y="1031"/>
                    </a:lnTo>
                    <a:lnTo>
                      <a:pt x="1" y="1098"/>
                    </a:lnTo>
                    <a:lnTo>
                      <a:pt x="3" y="1166"/>
                    </a:lnTo>
                    <a:lnTo>
                      <a:pt x="8" y="1235"/>
                    </a:lnTo>
                    <a:lnTo>
                      <a:pt x="14" y="1305"/>
                    </a:lnTo>
                    <a:lnTo>
                      <a:pt x="23" y="1377"/>
                    </a:lnTo>
                    <a:lnTo>
                      <a:pt x="33" y="1449"/>
                    </a:lnTo>
                    <a:lnTo>
                      <a:pt x="45" y="1522"/>
                    </a:lnTo>
                    <a:lnTo>
                      <a:pt x="59" y="1594"/>
                    </a:lnTo>
                    <a:lnTo>
                      <a:pt x="75" y="1665"/>
                    </a:lnTo>
                    <a:lnTo>
                      <a:pt x="92" y="1735"/>
                    </a:lnTo>
                    <a:lnTo>
                      <a:pt x="110" y="1803"/>
                    </a:lnTo>
                    <a:lnTo>
                      <a:pt x="129" y="1870"/>
                    </a:lnTo>
                    <a:lnTo>
                      <a:pt x="150" y="1935"/>
                    </a:lnTo>
                    <a:lnTo>
                      <a:pt x="174" y="1998"/>
                    </a:lnTo>
                    <a:lnTo>
                      <a:pt x="197" y="2060"/>
                    </a:lnTo>
                    <a:lnTo>
                      <a:pt x="221" y="2119"/>
                    </a:lnTo>
                    <a:lnTo>
                      <a:pt x="247" y="2175"/>
                    </a:lnTo>
                    <a:lnTo>
                      <a:pt x="273" y="2231"/>
                    </a:lnTo>
                    <a:lnTo>
                      <a:pt x="302" y="2285"/>
                    </a:lnTo>
                    <a:lnTo>
                      <a:pt x="330" y="2336"/>
                    </a:lnTo>
                    <a:lnTo>
                      <a:pt x="360" y="2384"/>
                    </a:lnTo>
                    <a:lnTo>
                      <a:pt x="391" y="2431"/>
                    </a:lnTo>
                    <a:lnTo>
                      <a:pt x="422" y="2474"/>
                    </a:lnTo>
                    <a:lnTo>
                      <a:pt x="453" y="2516"/>
                    </a:lnTo>
                    <a:lnTo>
                      <a:pt x="486" y="2555"/>
                    </a:lnTo>
                    <a:lnTo>
                      <a:pt x="520" y="2591"/>
                    </a:lnTo>
                    <a:lnTo>
                      <a:pt x="553" y="2624"/>
                    </a:lnTo>
                    <a:lnTo>
                      <a:pt x="587" y="2656"/>
                    </a:lnTo>
                    <a:lnTo>
                      <a:pt x="622" y="2683"/>
                    </a:lnTo>
                    <a:lnTo>
                      <a:pt x="657" y="2709"/>
                    </a:lnTo>
                    <a:lnTo>
                      <a:pt x="693" y="2730"/>
                    </a:lnTo>
                    <a:lnTo>
                      <a:pt x="728" y="2749"/>
                    </a:lnTo>
                    <a:lnTo>
                      <a:pt x="765" y="2766"/>
                    </a:lnTo>
                    <a:lnTo>
                      <a:pt x="800" y="2778"/>
                    </a:lnTo>
                    <a:lnTo>
                      <a:pt x="837" y="2787"/>
                    </a:lnTo>
                    <a:lnTo>
                      <a:pt x="872" y="2793"/>
                    </a:lnTo>
                    <a:lnTo>
                      <a:pt x="909" y="2795"/>
                    </a:lnTo>
                    <a:lnTo>
                      <a:pt x="946" y="2794"/>
                    </a:lnTo>
                    <a:lnTo>
                      <a:pt x="981" y="2789"/>
                    </a:lnTo>
                    <a:lnTo>
                      <a:pt x="1017" y="2781"/>
                    </a:lnTo>
                    <a:lnTo>
                      <a:pt x="1051" y="2769"/>
                    </a:lnTo>
                    <a:lnTo>
                      <a:pt x="1084" y="2755"/>
                    </a:lnTo>
                    <a:lnTo>
                      <a:pt x="1116" y="2737"/>
                    </a:lnTo>
                    <a:lnTo>
                      <a:pt x="1147" y="2715"/>
                    </a:lnTo>
                    <a:lnTo>
                      <a:pt x="1176" y="2690"/>
                    </a:lnTo>
                    <a:lnTo>
                      <a:pt x="1205" y="2663"/>
                    </a:lnTo>
                    <a:lnTo>
                      <a:pt x="1232" y="2633"/>
                    </a:lnTo>
                    <a:lnTo>
                      <a:pt x="1257" y="2600"/>
                    </a:lnTo>
                    <a:lnTo>
                      <a:pt x="1282" y="2564"/>
                    </a:lnTo>
                    <a:lnTo>
                      <a:pt x="1304" y="2526"/>
                    </a:lnTo>
                    <a:lnTo>
                      <a:pt x="1326" y="2485"/>
                    </a:lnTo>
                    <a:lnTo>
                      <a:pt x="1345" y="2442"/>
                    </a:lnTo>
                    <a:lnTo>
                      <a:pt x="1364" y="2396"/>
                    </a:lnTo>
                    <a:lnTo>
                      <a:pt x="1380" y="2348"/>
                    </a:lnTo>
                    <a:lnTo>
                      <a:pt x="1396" y="2298"/>
                    </a:lnTo>
                    <a:lnTo>
                      <a:pt x="1410" y="2246"/>
                    </a:lnTo>
                    <a:lnTo>
                      <a:pt x="1422" y="2192"/>
                    </a:lnTo>
                    <a:lnTo>
                      <a:pt x="1434" y="2135"/>
                    </a:lnTo>
                    <a:lnTo>
                      <a:pt x="1442" y="2077"/>
                    </a:lnTo>
                    <a:lnTo>
                      <a:pt x="1450" y="2018"/>
                    </a:lnTo>
                    <a:lnTo>
                      <a:pt x="1456" y="1957"/>
                    </a:lnTo>
                    <a:lnTo>
                      <a:pt x="1460" y="1894"/>
                    </a:lnTo>
                    <a:lnTo>
                      <a:pt x="1462" y="1830"/>
                    </a:lnTo>
                    <a:lnTo>
                      <a:pt x="1463" y="1764"/>
                    </a:lnTo>
                    <a:lnTo>
                      <a:pt x="1462" y="1698"/>
                    </a:lnTo>
                    <a:lnTo>
                      <a:pt x="1459" y="1629"/>
                    </a:lnTo>
                    <a:lnTo>
                      <a:pt x="1455" y="1559"/>
                    </a:lnTo>
                    <a:lnTo>
                      <a:pt x="1448" y="1489"/>
                    </a:lnTo>
                    <a:lnTo>
                      <a:pt x="1440" y="1418"/>
                    </a:lnTo>
                    <a:lnTo>
                      <a:pt x="1430" y="1346"/>
                    </a:lnTo>
                    <a:lnTo>
                      <a:pt x="1418" y="1273"/>
                    </a:lnTo>
                    <a:lnTo>
                      <a:pt x="1404" y="1201"/>
                    </a:lnTo>
                    <a:lnTo>
                      <a:pt x="1388" y="1129"/>
                    </a:lnTo>
                    <a:lnTo>
                      <a:pt x="1371" y="1060"/>
                    </a:lnTo>
                    <a:lnTo>
                      <a:pt x="1353" y="991"/>
                    </a:lnTo>
                    <a:lnTo>
                      <a:pt x="1333" y="926"/>
                    </a:lnTo>
                    <a:lnTo>
                      <a:pt x="1312" y="861"/>
                    </a:lnTo>
                    <a:lnTo>
                      <a:pt x="1289" y="798"/>
                    </a:lnTo>
                    <a:lnTo>
                      <a:pt x="1266" y="736"/>
                    </a:lnTo>
                    <a:lnTo>
                      <a:pt x="1242" y="677"/>
                    </a:lnTo>
                    <a:lnTo>
                      <a:pt x="1215" y="619"/>
                    </a:lnTo>
                    <a:lnTo>
                      <a:pt x="1188" y="565"/>
                    </a:lnTo>
                    <a:lnTo>
                      <a:pt x="1161" y="511"/>
                    </a:lnTo>
                    <a:lnTo>
                      <a:pt x="1132" y="460"/>
                    </a:lnTo>
                    <a:lnTo>
                      <a:pt x="1103" y="411"/>
                    </a:lnTo>
                    <a:lnTo>
                      <a:pt x="1072" y="364"/>
                    </a:lnTo>
                    <a:lnTo>
                      <a:pt x="1041" y="321"/>
                    </a:lnTo>
                    <a:lnTo>
                      <a:pt x="1009" y="280"/>
                    </a:lnTo>
                    <a:lnTo>
                      <a:pt x="977" y="241"/>
                    </a:lnTo>
                    <a:lnTo>
                      <a:pt x="943" y="204"/>
                    </a:lnTo>
                    <a:lnTo>
                      <a:pt x="909" y="170"/>
                    </a:lnTo>
                    <a:lnTo>
                      <a:pt x="876" y="139"/>
                    </a:lnTo>
                    <a:lnTo>
                      <a:pt x="840" y="111"/>
                    </a:lnTo>
                    <a:lnTo>
                      <a:pt x="806" y="87"/>
                    </a:lnTo>
                    <a:lnTo>
                      <a:pt x="770" y="65"/>
                    </a:lnTo>
                    <a:lnTo>
                      <a:pt x="735" y="46"/>
                    </a:lnTo>
                    <a:lnTo>
                      <a:pt x="698" y="30"/>
                    </a:lnTo>
                    <a:lnTo>
                      <a:pt x="663" y="18"/>
                    </a:lnTo>
                    <a:lnTo>
                      <a:pt x="626" y="8"/>
                    </a:lnTo>
                    <a:lnTo>
                      <a:pt x="590" y="2"/>
                    </a:lnTo>
                    <a:lnTo>
                      <a:pt x="554" y="0"/>
                    </a:lnTo>
                    <a:lnTo>
                      <a:pt x="517" y="1"/>
                    </a:lnTo>
                    <a:lnTo>
                      <a:pt x="482" y="6"/>
                    </a:lnTo>
                    <a:close/>
                    <a:moveTo>
                      <a:pt x="237" y="1487"/>
                    </a:moveTo>
                    <a:lnTo>
                      <a:pt x="226" y="1421"/>
                    </a:lnTo>
                    <a:lnTo>
                      <a:pt x="216" y="1357"/>
                    </a:lnTo>
                    <a:lnTo>
                      <a:pt x="208" y="1293"/>
                    </a:lnTo>
                    <a:lnTo>
                      <a:pt x="202" y="1231"/>
                    </a:lnTo>
                    <a:lnTo>
                      <a:pt x="198" y="1170"/>
                    </a:lnTo>
                    <a:lnTo>
                      <a:pt x="195" y="1109"/>
                    </a:lnTo>
                    <a:lnTo>
                      <a:pt x="194" y="1050"/>
                    </a:lnTo>
                    <a:lnTo>
                      <a:pt x="194" y="994"/>
                    </a:lnTo>
                    <a:lnTo>
                      <a:pt x="195" y="938"/>
                    </a:lnTo>
                    <a:lnTo>
                      <a:pt x="198" y="883"/>
                    </a:lnTo>
                    <a:lnTo>
                      <a:pt x="202" y="831"/>
                    </a:lnTo>
                    <a:lnTo>
                      <a:pt x="208" y="780"/>
                    </a:lnTo>
                    <a:lnTo>
                      <a:pt x="214" y="731"/>
                    </a:lnTo>
                    <a:lnTo>
                      <a:pt x="222" y="683"/>
                    </a:lnTo>
                    <a:lnTo>
                      <a:pt x="231" y="637"/>
                    </a:lnTo>
                    <a:lnTo>
                      <a:pt x="241" y="594"/>
                    </a:lnTo>
                    <a:lnTo>
                      <a:pt x="252" y="551"/>
                    </a:lnTo>
                    <a:lnTo>
                      <a:pt x="265" y="511"/>
                    </a:lnTo>
                    <a:lnTo>
                      <a:pt x="277" y="473"/>
                    </a:lnTo>
                    <a:lnTo>
                      <a:pt x="291" y="438"/>
                    </a:lnTo>
                    <a:lnTo>
                      <a:pt x="306" y="404"/>
                    </a:lnTo>
                    <a:lnTo>
                      <a:pt x="322" y="373"/>
                    </a:lnTo>
                    <a:lnTo>
                      <a:pt x="339" y="344"/>
                    </a:lnTo>
                    <a:lnTo>
                      <a:pt x="356" y="317"/>
                    </a:lnTo>
                    <a:lnTo>
                      <a:pt x="373" y="294"/>
                    </a:lnTo>
                    <a:lnTo>
                      <a:pt x="392" y="272"/>
                    </a:lnTo>
                    <a:lnTo>
                      <a:pt x="412" y="253"/>
                    </a:lnTo>
                    <a:lnTo>
                      <a:pt x="432" y="236"/>
                    </a:lnTo>
                    <a:lnTo>
                      <a:pt x="452" y="223"/>
                    </a:lnTo>
                    <a:lnTo>
                      <a:pt x="473" y="212"/>
                    </a:lnTo>
                    <a:lnTo>
                      <a:pt x="494" y="204"/>
                    </a:lnTo>
                    <a:lnTo>
                      <a:pt x="516" y="198"/>
                    </a:lnTo>
                    <a:lnTo>
                      <a:pt x="539" y="195"/>
                    </a:lnTo>
                    <a:lnTo>
                      <a:pt x="561" y="196"/>
                    </a:lnTo>
                    <a:lnTo>
                      <a:pt x="584" y="198"/>
                    </a:lnTo>
                    <a:lnTo>
                      <a:pt x="608" y="205"/>
                    </a:lnTo>
                    <a:lnTo>
                      <a:pt x="633" y="213"/>
                    </a:lnTo>
                    <a:lnTo>
                      <a:pt x="657" y="224"/>
                    </a:lnTo>
                    <a:lnTo>
                      <a:pt x="683" y="237"/>
                    </a:lnTo>
                    <a:lnTo>
                      <a:pt x="707" y="254"/>
                    </a:lnTo>
                    <a:lnTo>
                      <a:pt x="733" y="273"/>
                    </a:lnTo>
                    <a:lnTo>
                      <a:pt x="758" y="294"/>
                    </a:lnTo>
                    <a:lnTo>
                      <a:pt x="785" y="319"/>
                    </a:lnTo>
                    <a:lnTo>
                      <a:pt x="810" y="344"/>
                    </a:lnTo>
                    <a:lnTo>
                      <a:pt x="836" y="373"/>
                    </a:lnTo>
                    <a:lnTo>
                      <a:pt x="861" y="403"/>
                    </a:lnTo>
                    <a:lnTo>
                      <a:pt x="886" y="437"/>
                    </a:lnTo>
                    <a:lnTo>
                      <a:pt x="911" y="472"/>
                    </a:lnTo>
                    <a:lnTo>
                      <a:pt x="936" y="509"/>
                    </a:lnTo>
                    <a:lnTo>
                      <a:pt x="960" y="549"/>
                    </a:lnTo>
                    <a:lnTo>
                      <a:pt x="984" y="591"/>
                    </a:lnTo>
                    <a:lnTo>
                      <a:pt x="1008" y="635"/>
                    </a:lnTo>
                    <a:lnTo>
                      <a:pt x="1030" y="681"/>
                    </a:lnTo>
                    <a:lnTo>
                      <a:pt x="1052" y="728"/>
                    </a:lnTo>
                    <a:lnTo>
                      <a:pt x="1074" y="779"/>
                    </a:lnTo>
                    <a:lnTo>
                      <a:pt x="1094" y="830"/>
                    </a:lnTo>
                    <a:lnTo>
                      <a:pt x="1114" y="884"/>
                    </a:lnTo>
                    <a:lnTo>
                      <a:pt x="1133" y="939"/>
                    </a:lnTo>
                    <a:lnTo>
                      <a:pt x="1152" y="997"/>
                    </a:lnTo>
                    <a:lnTo>
                      <a:pt x="1168" y="1056"/>
                    </a:lnTo>
                    <a:lnTo>
                      <a:pt x="1185" y="1116"/>
                    </a:lnTo>
                    <a:lnTo>
                      <a:pt x="1200" y="1179"/>
                    </a:lnTo>
                    <a:lnTo>
                      <a:pt x="1214" y="1242"/>
                    </a:lnTo>
                    <a:lnTo>
                      <a:pt x="1226" y="1308"/>
                    </a:lnTo>
                    <a:lnTo>
                      <a:pt x="1237" y="1373"/>
                    </a:lnTo>
                    <a:lnTo>
                      <a:pt x="1246" y="1438"/>
                    </a:lnTo>
                    <a:lnTo>
                      <a:pt x="1254" y="1503"/>
                    </a:lnTo>
                    <a:lnTo>
                      <a:pt x="1261" y="1565"/>
                    </a:lnTo>
                    <a:lnTo>
                      <a:pt x="1265" y="1626"/>
                    </a:lnTo>
                    <a:lnTo>
                      <a:pt x="1267" y="1686"/>
                    </a:lnTo>
                    <a:lnTo>
                      <a:pt x="1269" y="1744"/>
                    </a:lnTo>
                    <a:lnTo>
                      <a:pt x="1269" y="1802"/>
                    </a:lnTo>
                    <a:lnTo>
                      <a:pt x="1267" y="1858"/>
                    </a:lnTo>
                    <a:lnTo>
                      <a:pt x="1265" y="1911"/>
                    </a:lnTo>
                    <a:lnTo>
                      <a:pt x="1261" y="1965"/>
                    </a:lnTo>
                    <a:lnTo>
                      <a:pt x="1255" y="2015"/>
                    </a:lnTo>
                    <a:lnTo>
                      <a:pt x="1248" y="2065"/>
                    </a:lnTo>
                    <a:lnTo>
                      <a:pt x="1241" y="2112"/>
                    </a:lnTo>
                    <a:lnTo>
                      <a:pt x="1232" y="2158"/>
                    </a:lnTo>
                    <a:lnTo>
                      <a:pt x="1222" y="2202"/>
                    </a:lnTo>
                    <a:lnTo>
                      <a:pt x="1211" y="2243"/>
                    </a:lnTo>
                    <a:lnTo>
                      <a:pt x="1198" y="2283"/>
                    </a:lnTo>
                    <a:lnTo>
                      <a:pt x="1185" y="2321"/>
                    </a:lnTo>
                    <a:lnTo>
                      <a:pt x="1172" y="2357"/>
                    </a:lnTo>
                    <a:lnTo>
                      <a:pt x="1156" y="2390"/>
                    </a:lnTo>
                    <a:lnTo>
                      <a:pt x="1141" y="2422"/>
                    </a:lnTo>
                    <a:lnTo>
                      <a:pt x="1124" y="2451"/>
                    </a:lnTo>
                    <a:lnTo>
                      <a:pt x="1107" y="2477"/>
                    </a:lnTo>
                    <a:lnTo>
                      <a:pt x="1089" y="2502"/>
                    </a:lnTo>
                    <a:lnTo>
                      <a:pt x="1071" y="2523"/>
                    </a:lnTo>
                    <a:lnTo>
                      <a:pt x="1051" y="2542"/>
                    </a:lnTo>
                    <a:lnTo>
                      <a:pt x="1031" y="2559"/>
                    </a:lnTo>
                    <a:lnTo>
                      <a:pt x="1011" y="2573"/>
                    </a:lnTo>
                    <a:lnTo>
                      <a:pt x="990" y="2583"/>
                    </a:lnTo>
                    <a:lnTo>
                      <a:pt x="969" y="2592"/>
                    </a:lnTo>
                    <a:lnTo>
                      <a:pt x="947" y="2598"/>
                    </a:lnTo>
                    <a:lnTo>
                      <a:pt x="924" y="2600"/>
                    </a:lnTo>
                    <a:lnTo>
                      <a:pt x="902" y="2600"/>
                    </a:lnTo>
                    <a:lnTo>
                      <a:pt x="878" y="2596"/>
                    </a:lnTo>
                    <a:lnTo>
                      <a:pt x="855" y="2591"/>
                    </a:lnTo>
                    <a:lnTo>
                      <a:pt x="830" y="2582"/>
                    </a:lnTo>
                    <a:lnTo>
                      <a:pt x="806" y="2571"/>
                    </a:lnTo>
                    <a:lnTo>
                      <a:pt x="780" y="2558"/>
                    </a:lnTo>
                    <a:lnTo>
                      <a:pt x="755" y="2541"/>
                    </a:lnTo>
                    <a:lnTo>
                      <a:pt x="729" y="2523"/>
                    </a:lnTo>
                    <a:lnTo>
                      <a:pt x="704" y="2501"/>
                    </a:lnTo>
                    <a:lnTo>
                      <a:pt x="678" y="2477"/>
                    </a:lnTo>
                    <a:lnTo>
                      <a:pt x="653" y="2452"/>
                    </a:lnTo>
                    <a:lnTo>
                      <a:pt x="627" y="2423"/>
                    </a:lnTo>
                    <a:lnTo>
                      <a:pt x="602" y="2392"/>
                    </a:lnTo>
                    <a:lnTo>
                      <a:pt x="576" y="2359"/>
                    </a:lnTo>
                    <a:lnTo>
                      <a:pt x="552" y="2324"/>
                    </a:lnTo>
                    <a:lnTo>
                      <a:pt x="527" y="2286"/>
                    </a:lnTo>
                    <a:lnTo>
                      <a:pt x="503" y="2246"/>
                    </a:lnTo>
                    <a:lnTo>
                      <a:pt x="479" y="2204"/>
                    </a:lnTo>
                    <a:lnTo>
                      <a:pt x="455" y="2161"/>
                    </a:lnTo>
                    <a:lnTo>
                      <a:pt x="433" y="2114"/>
                    </a:lnTo>
                    <a:lnTo>
                      <a:pt x="411" y="2066"/>
                    </a:lnTo>
                    <a:lnTo>
                      <a:pt x="389" y="2017"/>
                    </a:lnTo>
                    <a:lnTo>
                      <a:pt x="369" y="1965"/>
                    </a:lnTo>
                    <a:lnTo>
                      <a:pt x="349" y="1911"/>
                    </a:lnTo>
                    <a:lnTo>
                      <a:pt x="329" y="1856"/>
                    </a:lnTo>
                    <a:lnTo>
                      <a:pt x="311" y="1799"/>
                    </a:lnTo>
                    <a:lnTo>
                      <a:pt x="295" y="1740"/>
                    </a:lnTo>
                    <a:lnTo>
                      <a:pt x="278" y="1679"/>
                    </a:lnTo>
                    <a:lnTo>
                      <a:pt x="263" y="1616"/>
                    </a:lnTo>
                    <a:lnTo>
                      <a:pt x="249" y="1553"/>
                    </a:lnTo>
                    <a:lnTo>
                      <a:pt x="237" y="1487"/>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1" name="Freeform 13"/>
              <p:cNvSpPr>
                <a:spLocks/>
              </p:cNvSpPr>
              <p:nvPr/>
            </p:nvSpPr>
            <p:spPr bwMode="auto">
              <a:xfrm>
                <a:off x="113" y="1054"/>
                <a:ext cx="151" cy="160"/>
              </a:xfrm>
              <a:custGeom>
                <a:avLst/>
                <a:gdLst/>
                <a:ahLst/>
                <a:cxnLst>
                  <a:cxn ang="0">
                    <a:pos x="975" y="27"/>
                  </a:cxn>
                  <a:cxn ang="0">
                    <a:pos x="990" y="92"/>
                  </a:cxn>
                  <a:cxn ang="0">
                    <a:pos x="1014" y="205"/>
                  </a:cxn>
                  <a:cxn ang="0">
                    <a:pos x="1041" y="345"/>
                  </a:cxn>
                  <a:cxn ang="0">
                    <a:pos x="1055" y="440"/>
                  </a:cxn>
                  <a:cxn ang="0">
                    <a:pos x="1055" y="479"/>
                  </a:cxn>
                  <a:cxn ang="0">
                    <a:pos x="1052" y="519"/>
                  </a:cxn>
                  <a:cxn ang="0">
                    <a:pos x="1044" y="558"/>
                  </a:cxn>
                  <a:cxn ang="0">
                    <a:pos x="1034" y="597"/>
                  </a:cxn>
                  <a:cxn ang="0">
                    <a:pos x="1020" y="631"/>
                  </a:cxn>
                  <a:cxn ang="0">
                    <a:pos x="1003" y="663"/>
                  </a:cxn>
                  <a:cxn ang="0">
                    <a:pos x="985" y="691"/>
                  </a:cxn>
                  <a:cxn ang="0">
                    <a:pos x="963" y="714"/>
                  </a:cxn>
                  <a:cxn ang="0">
                    <a:pos x="941" y="730"/>
                  </a:cxn>
                  <a:cxn ang="0">
                    <a:pos x="917" y="738"/>
                  </a:cxn>
                  <a:cxn ang="0">
                    <a:pos x="892" y="739"/>
                  </a:cxn>
                  <a:cxn ang="0">
                    <a:pos x="868" y="729"/>
                  </a:cxn>
                  <a:cxn ang="0">
                    <a:pos x="843" y="710"/>
                  </a:cxn>
                  <a:cxn ang="0">
                    <a:pos x="817" y="680"/>
                  </a:cxn>
                  <a:cxn ang="0">
                    <a:pos x="794" y="637"/>
                  </a:cxn>
                  <a:cxn ang="0">
                    <a:pos x="762" y="564"/>
                  </a:cxn>
                  <a:cxn ang="0">
                    <a:pos x="746" y="529"/>
                  </a:cxn>
                  <a:cxn ang="0">
                    <a:pos x="743" y="526"/>
                  </a:cxn>
                  <a:cxn ang="0">
                    <a:pos x="747" y="546"/>
                  </a:cxn>
                  <a:cxn ang="0">
                    <a:pos x="767" y="610"/>
                  </a:cxn>
                  <a:cxn ang="0">
                    <a:pos x="800" y="701"/>
                  </a:cxn>
                  <a:cxn ang="0">
                    <a:pos x="839" y="805"/>
                  </a:cxn>
                  <a:cxn ang="0">
                    <a:pos x="880" y="904"/>
                  </a:cxn>
                  <a:cxn ang="0">
                    <a:pos x="916" y="983"/>
                  </a:cxn>
                  <a:cxn ang="0">
                    <a:pos x="935" y="1022"/>
                  </a:cxn>
                  <a:cxn ang="0">
                    <a:pos x="924" y="1044"/>
                  </a:cxn>
                  <a:cxn ang="0">
                    <a:pos x="891" y="1064"/>
                  </a:cxn>
                  <a:cxn ang="0">
                    <a:pos x="840" y="1083"/>
                  </a:cxn>
                  <a:cxn ang="0">
                    <a:pos x="774" y="1099"/>
                  </a:cxn>
                  <a:cxn ang="0">
                    <a:pos x="696" y="1111"/>
                  </a:cxn>
                  <a:cxn ang="0">
                    <a:pos x="611" y="1117"/>
                  </a:cxn>
                  <a:cxn ang="0">
                    <a:pos x="520" y="1117"/>
                  </a:cxn>
                  <a:cxn ang="0">
                    <a:pos x="427" y="1110"/>
                  </a:cxn>
                  <a:cxn ang="0">
                    <a:pos x="335" y="1096"/>
                  </a:cxn>
                  <a:cxn ang="0">
                    <a:pos x="248" y="1071"/>
                  </a:cxn>
                  <a:cxn ang="0">
                    <a:pos x="169" y="1038"/>
                  </a:cxn>
                  <a:cxn ang="0">
                    <a:pos x="102" y="992"/>
                  </a:cxn>
                  <a:cxn ang="0">
                    <a:pos x="48" y="935"/>
                  </a:cxn>
                  <a:cxn ang="0">
                    <a:pos x="13" y="865"/>
                  </a:cxn>
                  <a:cxn ang="0">
                    <a:pos x="0" y="782"/>
                  </a:cxn>
                  <a:cxn ang="0">
                    <a:pos x="6" y="685"/>
                  </a:cxn>
                  <a:cxn ang="0">
                    <a:pos x="19" y="593"/>
                  </a:cxn>
                  <a:cxn ang="0">
                    <a:pos x="33" y="510"/>
                  </a:cxn>
                  <a:cxn ang="0">
                    <a:pos x="48" y="433"/>
                  </a:cxn>
                  <a:cxn ang="0">
                    <a:pos x="65" y="363"/>
                  </a:cxn>
                  <a:cxn ang="0">
                    <a:pos x="83" y="299"/>
                  </a:cxn>
                  <a:cxn ang="0">
                    <a:pos x="109" y="216"/>
                  </a:cxn>
                  <a:cxn ang="0">
                    <a:pos x="144" y="128"/>
                  </a:cxn>
                  <a:cxn ang="0">
                    <a:pos x="174" y="63"/>
                  </a:cxn>
                  <a:cxn ang="0">
                    <a:pos x="205" y="10"/>
                  </a:cxn>
                  <a:cxn ang="0">
                    <a:pos x="972" y="19"/>
                  </a:cxn>
                </a:cxnLst>
                <a:rect l="0" t="0" r="r" b="b"/>
                <a:pathLst>
                  <a:path w="1055" h="1118">
                    <a:moveTo>
                      <a:pt x="972" y="19"/>
                    </a:moveTo>
                    <a:lnTo>
                      <a:pt x="975" y="27"/>
                    </a:lnTo>
                    <a:lnTo>
                      <a:pt x="981" y="53"/>
                    </a:lnTo>
                    <a:lnTo>
                      <a:pt x="990" y="92"/>
                    </a:lnTo>
                    <a:lnTo>
                      <a:pt x="1002" y="143"/>
                    </a:lnTo>
                    <a:lnTo>
                      <a:pt x="1014" y="205"/>
                    </a:lnTo>
                    <a:lnTo>
                      <a:pt x="1028" y="272"/>
                    </a:lnTo>
                    <a:lnTo>
                      <a:pt x="1041" y="345"/>
                    </a:lnTo>
                    <a:lnTo>
                      <a:pt x="1053" y="421"/>
                    </a:lnTo>
                    <a:lnTo>
                      <a:pt x="1055" y="440"/>
                    </a:lnTo>
                    <a:lnTo>
                      <a:pt x="1055" y="460"/>
                    </a:lnTo>
                    <a:lnTo>
                      <a:pt x="1055" y="479"/>
                    </a:lnTo>
                    <a:lnTo>
                      <a:pt x="1054" y="499"/>
                    </a:lnTo>
                    <a:lnTo>
                      <a:pt x="1052" y="519"/>
                    </a:lnTo>
                    <a:lnTo>
                      <a:pt x="1049" y="539"/>
                    </a:lnTo>
                    <a:lnTo>
                      <a:pt x="1044" y="558"/>
                    </a:lnTo>
                    <a:lnTo>
                      <a:pt x="1040" y="578"/>
                    </a:lnTo>
                    <a:lnTo>
                      <a:pt x="1034" y="597"/>
                    </a:lnTo>
                    <a:lnTo>
                      <a:pt x="1028" y="614"/>
                    </a:lnTo>
                    <a:lnTo>
                      <a:pt x="1020" y="631"/>
                    </a:lnTo>
                    <a:lnTo>
                      <a:pt x="1012" y="648"/>
                    </a:lnTo>
                    <a:lnTo>
                      <a:pt x="1003" y="663"/>
                    </a:lnTo>
                    <a:lnTo>
                      <a:pt x="994" y="678"/>
                    </a:lnTo>
                    <a:lnTo>
                      <a:pt x="985" y="691"/>
                    </a:lnTo>
                    <a:lnTo>
                      <a:pt x="975" y="704"/>
                    </a:lnTo>
                    <a:lnTo>
                      <a:pt x="963" y="714"/>
                    </a:lnTo>
                    <a:lnTo>
                      <a:pt x="952" y="722"/>
                    </a:lnTo>
                    <a:lnTo>
                      <a:pt x="941" y="730"/>
                    </a:lnTo>
                    <a:lnTo>
                      <a:pt x="929" y="735"/>
                    </a:lnTo>
                    <a:lnTo>
                      <a:pt x="917" y="738"/>
                    </a:lnTo>
                    <a:lnTo>
                      <a:pt x="905" y="740"/>
                    </a:lnTo>
                    <a:lnTo>
                      <a:pt x="892" y="739"/>
                    </a:lnTo>
                    <a:lnTo>
                      <a:pt x="880" y="736"/>
                    </a:lnTo>
                    <a:lnTo>
                      <a:pt x="868" y="729"/>
                    </a:lnTo>
                    <a:lnTo>
                      <a:pt x="855" y="721"/>
                    </a:lnTo>
                    <a:lnTo>
                      <a:pt x="843" y="710"/>
                    </a:lnTo>
                    <a:lnTo>
                      <a:pt x="830" y="697"/>
                    </a:lnTo>
                    <a:lnTo>
                      <a:pt x="817" y="680"/>
                    </a:lnTo>
                    <a:lnTo>
                      <a:pt x="805" y="660"/>
                    </a:lnTo>
                    <a:lnTo>
                      <a:pt x="794" y="637"/>
                    </a:lnTo>
                    <a:lnTo>
                      <a:pt x="782" y="610"/>
                    </a:lnTo>
                    <a:lnTo>
                      <a:pt x="762" y="564"/>
                    </a:lnTo>
                    <a:lnTo>
                      <a:pt x="749" y="536"/>
                    </a:lnTo>
                    <a:lnTo>
                      <a:pt x="746" y="529"/>
                    </a:lnTo>
                    <a:lnTo>
                      <a:pt x="743" y="525"/>
                    </a:lnTo>
                    <a:lnTo>
                      <a:pt x="743" y="526"/>
                    </a:lnTo>
                    <a:lnTo>
                      <a:pt x="743" y="530"/>
                    </a:lnTo>
                    <a:lnTo>
                      <a:pt x="747" y="546"/>
                    </a:lnTo>
                    <a:lnTo>
                      <a:pt x="755" y="573"/>
                    </a:lnTo>
                    <a:lnTo>
                      <a:pt x="767" y="610"/>
                    </a:lnTo>
                    <a:lnTo>
                      <a:pt x="783" y="653"/>
                    </a:lnTo>
                    <a:lnTo>
                      <a:pt x="800" y="701"/>
                    </a:lnTo>
                    <a:lnTo>
                      <a:pt x="819" y="753"/>
                    </a:lnTo>
                    <a:lnTo>
                      <a:pt x="839" y="805"/>
                    </a:lnTo>
                    <a:lnTo>
                      <a:pt x="860" y="855"/>
                    </a:lnTo>
                    <a:lnTo>
                      <a:pt x="880" y="904"/>
                    </a:lnTo>
                    <a:lnTo>
                      <a:pt x="899" y="946"/>
                    </a:lnTo>
                    <a:lnTo>
                      <a:pt x="916" y="983"/>
                    </a:lnTo>
                    <a:lnTo>
                      <a:pt x="931" y="1011"/>
                    </a:lnTo>
                    <a:lnTo>
                      <a:pt x="935" y="1022"/>
                    </a:lnTo>
                    <a:lnTo>
                      <a:pt x="932" y="1033"/>
                    </a:lnTo>
                    <a:lnTo>
                      <a:pt x="924" y="1044"/>
                    </a:lnTo>
                    <a:lnTo>
                      <a:pt x="910" y="1054"/>
                    </a:lnTo>
                    <a:lnTo>
                      <a:pt x="891" y="1064"/>
                    </a:lnTo>
                    <a:lnTo>
                      <a:pt x="868" y="1074"/>
                    </a:lnTo>
                    <a:lnTo>
                      <a:pt x="840" y="1083"/>
                    </a:lnTo>
                    <a:lnTo>
                      <a:pt x="809" y="1092"/>
                    </a:lnTo>
                    <a:lnTo>
                      <a:pt x="774" y="1099"/>
                    </a:lnTo>
                    <a:lnTo>
                      <a:pt x="737" y="1106"/>
                    </a:lnTo>
                    <a:lnTo>
                      <a:pt x="696" y="1111"/>
                    </a:lnTo>
                    <a:lnTo>
                      <a:pt x="655" y="1115"/>
                    </a:lnTo>
                    <a:lnTo>
                      <a:pt x="611" y="1117"/>
                    </a:lnTo>
                    <a:lnTo>
                      <a:pt x="565" y="1118"/>
                    </a:lnTo>
                    <a:lnTo>
                      <a:pt x="520" y="1117"/>
                    </a:lnTo>
                    <a:lnTo>
                      <a:pt x="473" y="1115"/>
                    </a:lnTo>
                    <a:lnTo>
                      <a:pt x="427" y="1110"/>
                    </a:lnTo>
                    <a:lnTo>
                      <a:pt x="380" y="1103"/>
                    </a:lnTo>
                    <a:lnTo>
                      <a:pt x="335" y="1096"/>
                    </a:lnTo>
                    <a:lnTo>
                      <a:pt x="291" y="1085"/>
                    </a:lnTo>
                    <a:lnTo>
                      <a:pt x="248" y="1071"/>
                    </a:lnTo>
                    <a:lnTo>
                      <a:pt x="207" y="1056"/>
                    </a:lnTo>
                    <a:lnTo>
                      <a:pt x="169" y="1038"/>
                    </a:lnTo>
                    <a:lnTo>
                      <a:pt x="134" y="1017"/>
                    </a:lnTo>
                    <a:lnTo>
                      <a:pt x="102" y="992"/>
                    </a:lnTo>
                    <a:lnTo>
                      <a:pt x="73" y="965"/>
                    </a:lnTo>
                    <a:lnTo>
                      <a:pt x="48" y="935"/>
                    </a:lnTo>
                    <a:lnTo>
                      <a:pt x="28" y="902"/>
                    </a:lnTo>
                    <a:lnTo>
                      <a:pt x="13" y="865"/>
                    </a:lnTo>
                    <a:lnTo>
                      <a:pt x="4" y="825"/>
                    </a:lnTo>
                    <a:lnTo>
                      <a:pt x="0" y="782"/>
                    </a:lnTo>
                    <a:lnTo>
                      <a:pt x="2" y="734"/>
                    </a:lnTo>
                    <a:lnTo>
                      <a:pt x="6" y="685"/>
                    </a:lnTo>
                    <a:lnTo>
                      <a:pt x="13" y="639"/>
                    </a:lnTo>
                    <a:lnTo>
                      <a:pt x="19" y="593"/>
                    </a:lnTo>
                    <a:lnTo>
                      <a:pt x="26" y="551"/>
                    </a:lnTo>
                    <a:lnTo>
                      <a:pt x="33" y="510"/>
                    </a:lnTo>
                    <a:lnTo>
                      <a:pt x="41" y="470"/>
                    </a:lnTo>
                    <a:lnTo>
                      <a:pt x="48" y="433"/>
                    </a:lnTo>
                    <a:lnTo>
                      <a:pt x="57" y="396"/>
                    </a:lnTo>
                    <a:lnTo>
                      <a:pt x="65" y="363"/>
                    </a:lnTo>
                    <a:lnTo>
                      <a:pt x="74" y="329"/>
                    </a:lnTo>
                    <a:lnTo>
                      <a:pt x="83" y="299"/>
                    </a:lnTo>
                    <a:lnTo>
                      <a:pt x="92" y="269"/>
                    </a:lnTo>
                    <a:lnTo>
                      <a:pt x="109" y="216"/>
                    </a:lnTo>
                    <a:lnTo>
                      <a:pt x="127" y="169"/>
                    </a:lnTo>
                    <a:lnTo>
                      <a:pt x="144" y="128"/>
                    </a:lnTo>
                    <a:lnTo>
                      <a:pt x="159" y="93"/>
                    </a:lnTo>
                    <a:lnTo>
                      <a:pt x="174" y="63"/>
                    </a:lnTo>
                    <a:lnTo>
                      <a:pt x="186" y="40"/>
                    </a:lnTo>
                    <a:lnTo>
                      <a:pt x="205" y="10"/>
                    </a:lnTo>
                    <a:lnTo>
                      <a:pt x="211" y="0"/>
                    </a:lnTo>
                    <a:lnTo>
                      <a:pt x="972" y="19"/>
                    </a:lnTo>
                    <a:close/>
                  </a:path>
                </a:pathLst>
              </a:custGeom>
              <a:solidFill>
                <a:srgbClr val="F6C59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60" name="Freeform 12"/>
              <p:cNvSpPr>
                <a:spLocks noEditPoints="1"/>
              </p:cNvSpPr>
              <p:nvPr/>
            </p:nvSpPr>
            <p:spPr bwMode="auto">
              <a:xfrm>
                <a:off x="99" y="1040"/>
                <a:ext cx="179" cy="188"/>
              </a:xfrm>
              <a:custGeom>
                <a:avLst/>
                <a:gdLst/>
                <a:ahLst/>
                <a:cxnLst>
                  <a:cxn ang="0">
                    <a:pos x="213" y="69"/>
                  </a:cxn>
                  <a:cxn ang="0">
                    <a:pos x="135" y="230"/>
                  </a:cxn>
                  <a:cxn ang="0">
                    <a:pos x="70" y="436"/>
                  </a:cxn>
                  <a:cxn ang="0">
                    <a:pos x="29" y="633"/>
                  </a:cxn>
                  <a:cxn ang="0">
                    <a:pos x="1" y="841"/>
                  </a:cxn>
                  <a:cxn ang="0">
                    <a:pos x="3" y="926"/>
                  </a:cxn>
                  <a:cxn ang="0">
                    <a:pos x="22" y="1004"/>
                  </a:cxn>
                  <a:cxn ang="0">
                    <a:pos x="56" y="1074"/>
                  </a:cxn>
                  <a:cxn ang="0">
                    <a:pos x="104" y="1137"/>
                  </a:cxn>
                  <a:cxn ang="0">
                    <a:pos x="169" y="1191"/>
                  </a:cxn>
                  <a:cxn ang="0">
                    <a:pos x="247" y="1237"/>
                  </a:cxn>
                  <a:cxn ang="0">
                    <a:pos x="375" y="1281"/>
                  </a:cxn>
                  <a:cxn ang="0">
                    <a:pos x="528" y="1309"/>
                  </a:cxn>
                  <a:cxn ang="0">
                    <a:pos x="684" y="1316"/>
                  </a:cxn>
                  <a:cxn ang="0">
                    <a:pos x="834" y="1305"/>
                  </a:cxn>
                  <a:cxn ang="0">
                    <a:pos x="964" y="1277"/>
                  </a:cxn>
                  <a:cxn ang="0">
                    <a:pos x="1060" y="1236"/>
                  </a:cxn>
                  <a:cxn ang="0">
                    <a:pos x="1116" y="1180"/>
                  </a:cxn>
                  <a:cxn ang="0">
                    <a:pos x="1129" y="1111"/>
                  </a:cxn>
                  <a:cxn ang="0">
                    <a:pos x="1112" y="1060"/>
                  </a:cxn>
                  <a:cxn ang="0">
                    <a:pos x="1065" y="924"/>
                  </a:cxn>
                  <a:cxn ang="0">
                    <a:pos x="1124" y="887"/>
                  </a:cxn>
                  <a:cxn ang="0">
                    <a:pos x="1172" y="831"/>
                  </a:cxn>
                  <a:cxn ang="0">
                    <a:pos x="1210" y="761"/>
                  </a:cxn>
                  <a:cxn ang="0">
                    <a:pos x="1249" y="602"/>
                  </a:cxn>
                  <a:cxn ang="0">
                    <a:pos x="1247" y="506"/>
                  </a:cxn>
                  <a:cxn ang="0">
                    <a:pos x="999" y="260"/>
                  </a:cxn>
                  <a:cxn ang="0">
                    <a:pos x="1048" y="499"/>
                  </a:cxn>
                  <a:cxn ang="0">
                    <a:pos x="1057" y="582"/>
                  </a:cxn>
                  <a:cxn ang="0">
                    <a:pos x="1043" y="655"/>
                  </a:cxn>
                  <a:cxn ang="0">
                    <a:pos x="1018" y="712"/>
                  </a:cxn>
                  <a:cxn ang="0">
                    <a:pos x="988" y="713"/>
                  </a:cxn>
                  <a:cxn ang="0">
                    <a:pos x="936" y="596"/>
                  </a:cxn>
                  <a:cxn ang="0">
                    <a:pos x="904" y="550"/>
                  </a:cxn>
                  <a:cxn ang="0">
                    <a:pos x="860" y="530"/>
                  </a:cxn>
                  <a:cxn ang="0">
                    <a:pos x="750" y="594"/>
                  </a:cxn>
                  <a:cxn ang="0">
                    <a:pos x="753" y="670"/>
                  </a:cxn>
                  <a:cxn ang="0">
                    <a:pos x="785" y="790"/>
                  </a:cxn>
                  <a:cxn ang="0">
                    <a:pos x="892" y="1047"/>
                  </a:cxn>
                  <a:cxn ang="0">
                    <a:pos x="791" y="1112"/>
                  </a:cxn>
                  <a:cxn ang="0">
                    <a:pos x="586" y="1118"/>
                  </a:cxn>
                  <a:cxn ang="0">
                    <a:pos x="456" y="1101"/>
                  </a:cxn>
                  <a:cxn ang="0">
                    <a:pos x="356" y="1071"/>
                  </a:cxn>
                  <a:cxn ang="0">
                    <a:pos x="264" y="1019"/>
                  </a:cxn>
                  <a:cxn ang="0">
                    <a:pos x="227" y="981"/>
                  </a:cxn>
                  <a:cxn ang="0">
                    <a:pos x="204" y="936"/>
                  </a:cxn>
                  <a:cxn ang="0">
                    <a:pos x="195" y="863"/>
                  </a:cxn>
                  <a:cxn ang="0">
                    <a:pos x="232" y="601"/>
                  </a:cxn>
                  <a:cxn ang="0">
                    <a:pos x="290" y="377"/>
                  </a:cxn>
                  <a:cxn ang="0">
                    <a:pos x="364" y="199"/>
                  </a:cxn>
                  <a:cxn ang="0">
                    <a:pos x="764" y="209"/>
                  </a:cxn>
                </a:cxnLst>
                <a:rect l="0" t="0" r="r" b="b"/>
                <a:pathLst>
                  <a:path w="1251" h="1316">
                    <a:moveTo>
                      <a:pt x="262" y="0"/>
                    </a:moveTo>
                    <a:lnTo>
                      <a:pt x="232" y="41"/>
                    </a:lnTo>
                    <a:lnTo>
                      <a:pt x="229" y="45"/>
                    </a:lnTo>
                    <a:lnTo>
                      <a:pt x="222" y="55"/>
                    </a:lnTo>
                    <a:lnTo>
                      <a:pt x="213" y="69"/>
                    </a:lnTo>
                    <a:lnTo>
                      <a:pt x="201" y="90"/>
                    </a:lnTo>
                    <a:lnTo>
                      <a:pt x="186" y="116"/>
                    </a:lnTo>
                    <a:lnTo>
                      <a:pt x="171" y="147"/>
                    </a:lnTo>
                    <a:lnTo>
                      <a:pt x="154" y="186"/>
                    </a:lnTo>
                    <a:lnTo>
                      <a:pt x="135" y="230"/>
                    </a:lnTo>
                    <a:lnTo>
                      <a:pt x="117" y="281"/>
                    </a:lnTo>
                    <a:lnTo>
                      <a:pt x="98" y="338"/>
                    </a:lnTo>
                    <a:lnTo>
                      <a:pt x="89" y="368"/>
                    </a:lnTo>
                    <a:lnTo>
                      <a:pt x="79" y="401"/>
                    </a:lnTo>
                    <a:lnTo>
                      <a:pt x="70" y="436"/>
                    </a:lnTo>
                    <a:lnTo>
                      <a:pt x="61" y="472"/>
                    </a:lnTo>
                    <a:lnTo>
                      <a:pt x="52" y="509"/>
                    </a:lnTo>
                    <a:lnTo>
                      <a:pt x="44" y="548"/>
                    </a:lnTo>
                    <a:lnTo>
                      <a:pt x="36" y="590"/>
                    </a:lnTo>
                    <a:lnTo>
                      <a:pt x="29" y="633"/>
                    </a:lnTo>
                    <a:lnTo>
                      <a:pt x="21" y="678"/>
                    </a:lnTo>
                    <a:lnTo>
                      <a:pt x="14" y="724"/>
                    </a:lnTo>
                    <a:lnTo>
                      <a:pt x="8" y="773"/>
                    </a:lnTo>
                    <a:lnTo>
                      <a:pt x="2" y="824"/>
                    </a:lnTo>
                    <a:lnTo>
                      <a:pt x="1" y="841"/>
                    </a:lnTo>
                    <a:lnTo>
                      <a:pt x="0" y="859"/>
                    </a:lnTo>
                    <a:lnTo>
                      <a:pt x="0" y="876"/>
                    </a:lnTo>
                    <a:lnTo>
                      <a:pt x="0" y="893"/>
                    </a:lnTo>
                    <a:lnTo>
                      <a:pt x="1" y="909"/>
                    </a:lnTo>
                    <a:lnTo>
                      <a:pt x="3" y="926"/>
                    </a:lnTo>
                    <a:lnTo>
                      <a:pt x="6" y="942"/>
                    </a:lnTo>
                    <a:lnTo>
                      <a:pt x="9" y="957"/>
                    </a:lnTo>
                    <a:lnTo>
                      <a:pt x="12" y="973"/>
                    </a:lnTo>
                    <a:lnTo>
                      <a:pt x="17" y="988"/>
                    </a:lnTo>
                    <a:lnTo>
                      <a:pt x="22" y="1004"/>
                    </a:lnTo>
                    <a:lnTo>
                      <a:pt x="28" y="1019"/>
                    </a:lnTo>
                    <a:lnTo>
                      <a:pt x="33" y="1033"/>
                    </a:lnTo>
                    <a:lnTo>
                      <a:pt x="40" y="1046"/>
                    </a:lnTo>
                    <a:lnTo>
                      <a:pt x="48" y="1061"/>
                    </a:lnTo>
                    <a:lnTo>
                      <a:pt x="56" y="1074"/>
                    </a:lnTo>
                    <a:lnTo>
                      <a:pt x="64" y="1088"/>
                    </a:lnTo>
                    <a:lnTo>
                      <a:pt x="73" y="1100"/>
                    </a:lnTo>
                    <a:lnTo>
                      <a:pt x="83" y="1113"/>
                    </a:lnTo>
                    <a:lnTo>
                      <a:pt x="94" y="1125"/>
                    </a:lnTo>
                    <a:lnTo>
                      <a:pt x="104" y="1137"/>
                    </a:lnTo>
                    <a:lnTo>
                      <a:pt x="117" y="1149"/>
                    </a:lnTo>
                    <a:lnTo>
                      <a:pt x="129" y="1160"/>
                    </a:lnTo>
                    <a:lnTo>
                      <a:pt x="142" y="1171"/>
                    </a:lnTo>
                    <a:lnTo>
                      <a:pt x="155" y="1181"/>
                    </a:lnTo>
                    <a:lnTo>
                      <a:pt x="169" y="1191"/>
                    </a:lnTo>
                    <a:lnTo>
                      <a:pt x="183" y="1201"/>
                    </a:lnTo>
                    <a:lnTo>
                      <a:pt x="199" y="1210"/>
                    </a:lnTo>
                    <a:lnTo>
                      <a:pt x="214" y="1219"/>
                    </a:lnTo>
                    <a:lnTo>
                      <a:pt x="231" y="1228"/>
                    </a:lnTo>
                    <a:lnTo>
                      <a:pt x="247" y="1237"/>
                    </a:lnTo>
                    <a:lnTo>
                      <a:pt x="265" y="1245"/>
                    </a:lnTo>
                    <a:lnTo>
                      <a:pt x="291" y="1255"/>
                    </a:lnTo>
                    <a:lnTo>
                      <a:pt x="318" y="1265"/>
                    </a:lnTo>
                    <a:lnTo>
                      <a:pt x="346" y="1274"/>
                    </a:lnTo>
                    <a:lnTo>
                      <a:pt x="375" y="1281"/>
                    </a:lnTo>
                    <a:lnTo>
                      <a:pt x="405" y="1289"/>
                    </a:lnTo>
                    <a:lnTo>
                      <a:pt x="435" y="1295"/>
                    </a:lnTo>
                    <a:lnTo>
                      <a:pt x="465" y="1300"/>
                    </a:lnTo>
                    <a:lnTo>
                      <a:pt x="496" y="1305"/>
                    </a:lnTo>
                    <a:lnTo>
                      <a:pt x="528" y="1309"/>
                    </a:lnTo>
                    <a:lnTo>
                      <a:pt x="559" y="1311"/>
                    </a:lnTo>
                    <a:lnTo>
                      <a:pt x="590" y="1314"/>
                    </a:lnTo>
                    <a:lnTo>
                      <a:pt x="622" y="1316"/>
                    </a:lnTo>
                    <a:lnTo>
                      <a:pt x="653" y="1316"/>
                    </a:lnTo>
                    <a:lnTo>
                      <a:pt x="684" y="1316"/>
                    </a:lnTo>
                    <a:lnTo>
                      <a:pt x="715" y="1315"/>
                    </a:lnTo>
                    <a:lnTo>
                      <a:pt x="746" y="1314"/>
                    </a:lnTo>
                    <a:lnTo>
                      <a:pt x="776" y="1311"/>
                    </a:lnTo>
                    <a:lnTo>
                      <a:pt x="805" y="1308"/>
                    </a:lnTo>
                    <a:lnTo>
                      <a:pt x="834" y="1305"/>
                    </a:lnTo>
                    <a:lnTo>
                      <a:pt x="862" y="1300"/>
                    </a:lnTo>
                    <a:lnTo>
                      <a:pt x="888" y="1296"/>
                    </a:lnTo>
                    <a:lnTo>
                      <a:pt x="915" y="1290"/>
                    </a:lnTo>
                    <a:lnTo>
                      <a:pt x="939" y="1285"/>
                    </a:lnTo>
                    <a:lnTo>
                      <a:pt x="964" y="1277"/>
                    </a:lnTo>
                    <a:lnTo>
                      <a:pt x="986" y="1270"/>
                    </a:lnTo>
                    <a:lnTo>
                      <a:pt x="1007" y="1262"/>
                    </a:lnTo>
                    <a:lnTo>
                      <a:pt x="1026" y="1255"/>
                    </a:lnTo>
                    <a:lnTo>
                      <a:pt x="1045" y="1245"/>
                    </a:lnTo>
                    <a:lnTo>
                      <a:pt x="1060" y="1236"/>
                    </a:lnTo>
                    <a:lnTo>
                      <a:pt x="1075" y="1226"/>
                    </a:lnTo>
                    <a:lnTo>
                      <a:pt x="1088" y="1216"/>
                    </a:lnTo>
                    <a:lnTo>
                      <a:pt x="1098" y="1205"/>
                    </a:lnTo>
                    <a:lnTo>
                      <a:pt x="1108" y="1192"/>
                    </a:lnTo>
                    <a:lnTo>
                      <a:pt x="1116" y="1180"/>
                    </a:lnTo>
                    <a:lnTo>
                      <a:pt x="1121" y="1167"/>
                    </a:lnTo>
                    <a:lnTo>
                      <a:pt x="1126" y="1153"/>
                    </a:lnTo>
                    <a:lnTo>
                      <a:pt x="1129" y="1139"/>
                    </a:lnTo>
                    <a:lnTo>
                      <a:pt x="1130" y="1125"/>
                    </a:lnTo>
                    <a:lnTo>
                      <a:pt x="1129" y="1111"/>
                    </a:lnTo>
                    <a:lnTo>
                      <a:pt x="1127" y="1098"/>
                    </a:lnTo>
                    <a:lnTo>
                      <a:pt x="1125" y="1088"/>
                    </a:lnTo>
                    <a:lnTo>
                      <a:pt x="1121" y="1079"/>
                    </a:lnTo>
                    <a:lnTo>
                      <a:pt x="1117" y="1069"/>
                    </a:lnTo>
                    <a:lnTo>
                      <a:pt x="1112" y="1060"/>
                    </a:lnTo>
                    <a:lnTo>
                      <a:pt x="1100" y="1037"/>
                    </a:lnTo>
                    <a:lnTo>
                      <a:pt x="1086" y="1006"/>
                    </a:lnTo>
                    <a:lnTo>
                      <a:pt x="1069" y="970"/>
                    </a:lnTo>
                    <a:lnTo>
                      <a:pt x="1053" y="928"/>
                    </a:lnTo>
                    <a:lnTo>
                      <a:pt x="1065" y="924"/>
                    </a:lnTo>
                    <a:lnTo>
                      <a:pt x="1077" y="918"/>
                    </a:lnTo>
                    <a:lnTo>
                      <a:pt x="1089" y="912"/>
                    </a:lnTo>
                    <a:lnTo>
                      <a:pt x="1101" y="904"/>
                    </a:lnTo>
                    <a:lnTo>
                      <a:pt x="1112" y="896"/>
                    </a:lnTo>
                    <a:lnTo>
                      <a:pt x="1124" y="887"/>
                    </a:lnTo>
                    <a:lnTo>
                      <a:pt x="1134" y="877"/>
                    </a:lnTo>
                    <a:lnTo>
                      <a:pt x="1143" y="867"/>
                    </a:lnTo>
                    <a:lnTo>
                      <a:pt x="1153" y="856"/>
                    </a:lnTo>
                    <a:lnTo>
                      <a:pt x="1163" y="844"/>
                    </a:lnTo>
                    <a:lnTo>
                      <a:pt x="1172" y="831"/>
                    </a:lnTo>
                    <a:lnTo>
                      <a:pt x="1180" y="818"/>
                    </a:lnTo>
                    <a:lnTo>
                      <a:pt x="1189" y="805"/>
                    </a:lnTo>
                    <a:lnTo>
                      <a:pt x="1196" y="791"/>
                    </a:lnTo>
                    <a:lnTo>
                      <a:pt x="1203" y="777"/>
                    </a:lnTo>
                    <a:lnTo>
                      <a:pt x="1210" y="761"/>
                    </a:lnTo>
                    <a:lnTo>
                      <a:pt x="1222" y="731"/>
                    </a:lnTo>
                    <a:lnTo>
                      <a:pt x="1232" y="700"/>
                    </a:lnTo>
                    <a:lnTo>
                      <a:pt x="1240" y="668"/>
                    </a:lnTo>
                    <a:lnTo>
                      <a:pt x="1246" y="634"/>
                    </a:lnTo>
                    <a:lnTo>
                      <a:pt x="1249" y="602"/>
                    </a:lnTo>
                    <a:lnTo>
                      <a:pt x="1251" y="570"/>
                    </a:lnTo>
                    <a:lnTo>
                      <a:pt x="1251" y="553"/>
                    </a:lnTo>
                    <a:lnTo>
                      <a:pt x="1250" y="537"/>
                    </a:lnTo>
                    <a:lnTo>
                      <a:pt x="1249" y="522"/>
                    </a:lnTo>
                    <a:lnTo>
                      <a:pt x="1247" y="506"/>
                    </a:lnTo>
                    <a:lnTo>
                      <a:pt x="1150" y="23"/>
                    </a:lnTo>
                    <a:lnTo>
                      <a:pt x="312" y="2"/>
                    </a:lnTo>
                    <a:lnTo>
                      <a:pt x="262" y="0"/>
                    </a:lnTo>
                    <a:close/>
                    <a:moveTo>
                      <a:pt x="990" y="214"/>
                    </a:moveTo>
                    <a:lnTo>
                      <a:pt x="999" y="260"/>
                    </a:lnTo>
                    <a:lnTo>
                      <a:pt x="1010" y="311"/>
                    </a:lnTo>
                    <a:lnTo>
                      <a:pt x="1020" y="365"/>
                    </a:lnTo>
                    <a:lnTo>
                      <a:pt x="1031" y="416"/>
                    </a:lnTo>
                    <a:lnTo>
                      <a:pt x="1040" y="463"/>
                    </a:lnTo>
                    <a:lnTo>
                      <a:pt x="1048" y="499"/>
                    </a:lnTo>
                    <a:lnTo>
                      <a:pt x="1053" y="525"/>
                    </a:lnTo>
                    <a:lnTo>
                      <a:pt x="1055" y="534"/>
                    </a:lnTo>
                    <a:lnTo>
                      <a:pt x="1056" y="551"/>
                    </a:lnTo>
                    <a:lnTo>
                      <a:pt x="1057" y="566"/>
                    </a:lnTo>
                    <a:lnTo>
                      <a:pt x="1057" y="582"/>
                    </a:lnTo>
                    <a:lnTo>
                      <a:pt x="1056" y="597"/>
                    </a:lnTo>
                    <a:lnTo>
                      <a:pt x="1054" y="613"/>
                    </a:lnTo>
                    <a:lnTo>
                      <a:pt x="1050" y="628"/>
                    </a:lnTo>
                    <a:lnTo>
                      <a:pt x="1047" y="642"/>
                    </a:lnTo>
                    <a:lnTo>
                      <a:pt x="1043" y="655"/>
                    </a:lnTo>
                    <a:lnTo>
                      <a:pt x="1038" y="669"/>
                    </a:lnTo>
                    <a:lnTo>
                      <a:pt x="1034" y="681"/>
                    </a:lnTo>
                    <a:lnTo>
                      <a:pt x="1028" y="692"/>
                    </a:lnTo>
                    <a:lnTo>
                      <a:pt x="1024" y="703"/>
                    </a:lnTo>
                    <a:lnTo>
                      <a:pt x="1018" y="712"/>
                    </a:lnTo>
                    <a:lnTo>
                      <a:pt x="1013" y="720"/>
                    </a:lnTo>
                    <a:lnTo>
                      <a:pt x="1007" y="728"/>
                    </a:lnTo>
                    <a:lnTo>
                      <a:pt x="1003" y="733"/>
                    </a:lnTo>
                    <a:lnTo>
                      <a:pt x="996" y="724"/>
                    </a:lnTo>
                    <a:lnTo>
                      <a:pt x="988" y="713"/>
                    </a:lnTo>
                    <a:lnTo>
                      <a:pt x="979" y="696"/>
                    </a:lnTo>
                    <a:lnTo>
                      <a:pt x="969" y="673"/>
                    </a:lnTo>
                    <a:lnTo>
                      <a:pt x="955" y="639"/>
                    </a:lnTo>
                    <a:lnTo>
                      <a:pt x="942" y="610"/>
                    </a:lnTo>
                    <a:lnTo>
                      <a:pt x="936" y="596"/>
                    </a:lnTo>
                    <a:lnTo>
                      <a:pt x="929" y="585"/>
                    </a:lnTo>
                    <a:lnTo>
                      <a:pt x="924" y="574"/>
                    </a:lnTo>
                    <a:lnTo>
                      <a:pt x="917" y="565"/>
                    </a:lnTo>
                    <a:lnTo>
                      <a:pt x="911" y="557"/>
                    </a:lnTo>
                    <a:lnTo>
                      <a:pt x="904" y="550"/>
                    </a:lnTo>
                    <a:lnTo>
                      <a:pt x="896" y="544"/>
                    </a:lnTo>
                    <a:lnTo>
                      <a:pt x="888" y="538"/>
                    </a:lnTo>
                    <a:lnTo>
                      <a:pt x="880" y="535"/>
                    </a:lnTo>
                    <a:lnTo>
                      <a:pt x="870" y="532"/>
                    </a:lnTo>
                    <a:lnTo>
                      <a:pt x="860" y="530"/>
                    </a:lnTo>
                    <a:lnTo>
                      <a:pt x="848" y="528"/>
                    </a:lnTo>
                    <a:lnTo>
                      <a:pt x="789" y="523"/>
                    </a:lnTo>
                    <a:lnTo>
                      <a:pt x="758" y="574"/>
                    </a:lnTo>
                    <a:lnTo>
                      <a:pt x="753" y="583"/>
                    </a:lnTo>
                    <a:lnTo>
                      <a:pt x="750" y="594"/>
                    </a:lnTo>
                    <a:lnTo>
                      <a:pt x="749" y="606"/>
                    </a:lnTo>
                    <a:lnTo>
                      <a:pt x="748" y="621"/>
                    </a:lnTo>
                    <a:lnTo>
                      <a:pt x="749" y="636"/>
                    </a:lnTo>
                    <a:lnTo>
                      <a:pt x="750" y="652"/>
                    </a:lnTo>
                    <a:lnTo>
                      <a:pt x="753" y="670"/>
                    </a:lnTo>
                    <a:lnTo>
                      <a:pt x="756" y="689"/>
                    </a:lnTo>
                    <a:lnTo>
                      <a:pt x="762" y="712"/>
                    </a:lnTo>
                    <a:lnTo>
                      <a:pt x="769" y="738"/>
                    </a:lnTo>
                    <a:lnTo>
                      <a:pt x="776" y="763"/>
                    </a:lnTo>
                    <a:lnTo>
                      <a:pt x="785" y="790"/>
                    </a:lnTo>
                    <a:lnTo>
                      <a:pt x="805" y="844"/>
                    </a:lnTo>
                    <a:lnTo>
                      <a:pt x="826" y="898"/>
                    </a:lnTo>
                    <a:lnTo>
                      <a:pt x="848" y="952"/>
                    </a:lnTo>
                    <a:lnTo>
                      <a:pt x="871" y="1002"/>
                    </a:lnTo>
                    <a:lnTo>
                      <a:pt x="892" y="1047"/>
                    </a:lnTo>
                    <a:lnTo>
                      <a:pt x="911" y="1088"/>
                    </a:lnTo>
                    <a:lnTo>
                      <a:pt x="886" y="1094"/>
                    </a:lnTo>
                    <a:lnTo>
                      <a:pt x="857" y="1101"/>
                    </a:lnTo>
                    <a:lnTo>
                      <a:pt x="825" y="1107"/>
                    </a:lnTo>
                    <a:lnTo>
                      <a:pt x="791" y="1112"/>
                    </a:lnTo>
                    <a:lnTo>
                      <a:pt x="753" y="1115"/>
                    </a:lnTo>
                    <a:lnTo>
                      <a:pt x="713" y="1118"/>
                    </a:lnTo>
                    <a:lnTo>
                      <a:pt x="671" y="1120"/>
                    </a:lnTo>
                    <a:lnTo>
                      <a:pt x="629" y="1119"/>
                    </a:lnTo>
                    <a:lnTo>
                      <a:pt x="586" y="1118"/>
                    </a:lnTo>
                    <a:lnTo>
                      <a:pt x="542" y="1114"/>
                    </a:lnTo>
                    <a:lnTo>
                      <a:pt x="520" y="1111"/>
                    </a:lnTo>
                    <a:lnTo>
                      <a:pt x="498" y="1109"/>
                    </a:lnTo>
                    <a:lnTo>
                      <a:pt x="477" y="1104"/>
                    </a:lnTo>
                    <a:lnTo>
                      <a:pt x="456" y="1101"/>
                    </a:lnTo>
                    <a:lnTo>
                      <a:pt x="435" y="1097"/>
                    </a:lnTo>
                    <a:lnTo>
                      <a:pt x="415" y="1091"/>
                    </a:lnTo>
                    <a:lnTo>
                      <a:pt x="395" y="1084"/>
                    </a:lnTo>
                    <a:lnTo>
                      <a:pt x="375" y="1079"/>
                    </a:lnTo>
                    <a:lnTo>
                      <a:pt x="356" y="1071"/>
                    </a:lnTo>
                    <a:lnTo>
                      <a:pt x="337" y="1063"/>
                    </a:lnTo>
                    <a:lnTo>
                      <a:pt x="319" y="1054"/>
                    </a:lnTo>
                    <a:lnTo>
                      <a:pt x="303" y="1045"/>
                    </a:lnTo>
                    <a:lnTo>
                      <a:pt x="282" y="1032"/>
                    </a:lnTo>
                    <a:lnTo>
                      <a:pt x="264" y="1019"/>
                    </a:lnTo>
                    <a:lnTo>
                      <a:pt x="255" y="1012"/>
                    </a:lnTo>
                    <a:lnTo>
                      <a:pt x="247" y="1004"/>
                    </a:lnTo>
                    <a:lnTo>
                      <a:pt x="240" y="996"/>
                    </a:lnTo>
                    <a:lnTo>
                      <a:pt x="233" y="988"/>
                    </a:lnTo>
                    <a:lnTo>
                      <a:pt x="227" y="981"/>
                    </a:lnTo>
                    <a:lnTo>
                      <a:pt x="222" y="972"/>
                    </a:lnTo>
                    <a:lnTo>
                      <a:pt x="216" y="963"/>
                    </a:lnTo>
                    <a:lnTo>
                      <a:pt x="212" y="954"/>
                    </a:lnTo>
                    <a:lnTo>
                      <a:pt x="207" y="945"/>
                    </a:lnTo>
                    <a:lnTo>
                      <a:pt x="204" y="936"/>
                    </a:lnTo>
                    <a:lnTo>
                      <a:pt x="202" y="926"/>
                    </a:lnTo>
                    <a:lnTo>
                      <a:pt x="199" y="916"/>
                    </a:lnTo>
                    <a:lnTo>
                      <a:pt x="196" y="899"/>
                    </a:lnTo>
                    <a:lnTo>
                      <a:pt x="195" y="882"/>
                    </a:lnTo>
                    <a:lnTo>
                      <a:pt x="195" y="863"/>
                    </a:lnTo>
                    <a:lnTo>
                      <a:pt x="196" y="844"/>
                    </a:lnTo>
                    <a:lnTo>
                      <a:pt x="204" y="778"/>
                    </a:lnTo>
                    <a:lnTo>
                      <a:pt x="212" y="714"/>
                    </a:lnTo>
                    <a:lnTo>
                      <a:pt x="222" y="657"/>
                    </a:lnTo>
                    <a:lnTo>
                      <a:pt x="232" y="601"/>
                    </a:lnTo>
                    <a:lnTo>
                      <a:pt x="243" y="550"/>
                    </a:lnTo>
                    <a:lnTo>
                      <a:pt x="254" y="501"/>
                    </a:lnTo>
                    <a:lnTo>
                      <a:pt x="266" y="456"/>
                    </a:lnTo>
                    <a:lnTo>
                      <a:pt x="277" y="415"/>
                    </a:lnTo>
                    <a:lnTo>
                      <a:pt x="290" y="377"/>
                    </a:lnTo>
                    <a:lnTo>
                      <a:pt x="302" y="342"/>
                    </a:lnTo>
                    <a:lnTo>
                      <a:pt x="313" y="310"/>
                    </a:lnTo>
                    <a:lnTo>
                      <a:pt x="325" y="282"/>
                    </a:lnTo>
                    <a:lnTo>
                      <a:pt x="345" y="234"/>
                    </a:lnTo>
                    <a:lnTo>
                      <a:pt x="364" y="199"/>
                    </a:lnTo>
                    <a:lnTo>
                      <a:pt x="410" y="200"/>
                    </a:lnTo>
                    <a:lnTo>
                      <a:pt x="481" y="201"/>
                    </a:lnTo>
                    <a:lnTo>
                      <a:pt x="569" y="203"/>
                    </a:lnTo>
                    <a:lnTo>
                      <a:pt x="667" y="205"/>
                    </a:lnTo>
                    <a:lnTo>
                      <a:pt x="764" y="209"/>
                    </a:lnTo>
                    <a:lnTo>
                      <a:pt x="856" y="211"/>
                    </a:lnTo>
                    <a:lnTo>
                      <a:pt x="934" y="212"/>
                    </a:lnTo>
                    <a:lnTo>
                      <a:pt x="990" y="214"/>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9" name="Freeform 11"/>
              <p:cNvSpPr>
                <a:spLocks/>
              </p:cNvSpPr>
              <p:nvPr/>
            </p:nvSpPr>
            <p:spPr bwMode="auto">
              <a:xfrm>
                <a:off x="112" y="725"/>
                <a:ext cx="151" cy="365"/>
              </a:xfrm>
              <a:custGeom>
                <a:avLst/>
                <a:gdLst/>
                <a:ahLst/>
                <a:cxnLst>
                  <a:cxn ang="0">
                    <a:pos x="0" y="1816"/>
                  </a:cxn>
                  <a:cxn ang="0">
                    <a:pos x="0" y="1625"/>
                  </a:cxn>
                  <a:cxn ang="0">
                    <a:pos x="6" y="1439"/>
                  </a:cxn>
                  <a:cxn ang="0">
                    <a:pos x="16" y="1259"/>
                  </a:cxn>
                  <a:cxn ang="0">
                    <a:pos x="31" y="1089"/>
                  </a:cxn>
                  <a:cxn ang="0">
                    <a:pos x="50" y="926"/>
                  </a:cxn>
                  <a:cxn ang="0">
                    <a:pos x="75" y="775"/>
                  </a:cxn>
                  <a:cxn ang="0">
                    <a:pos x="102" y="632"/>
                  </a:cxn>
                  <a:cxn ang="0">
                    <a:pos x="135" y="503"/>
                  </a:cxn>
                  <a:cxn ang="0">
                    <a:pos x="170" y="386"/>
                  </a:cxn>
                  <a:cxn ang="0">
                    <a:pos x="209" y="283"/>
                  </a:cxn>
                  <a:cxn ang="0">
                    <a:pos x="251" y="193"/>
                  </a:cxn>
                  <a:cxn ang="0">
                    <a:pos x="296" y="120"/>
                  </a:cxn>
                  <a:cxn ang="0">
                    <a:pos x="343" y="63"/>
                  </a:cxn>
                  <a:cxn ang="0">
                    <a:pos x="394" y="23"/>
                  </a:cxn>
                  <a:cxn ang="0">
                    <a:pos x="446" y="3"/>
                  </a:cxn>
                  <a:cxn ang="0">
                    <a:pos x="499" y="1"/>
                  </a:cxn>
                  <a:cxn ang="0">
                    <a:pos x="553" y="19"/>
                  </a:cxn>
                  <a:cxn ang="0">
                    <a:pos x="605" y="55"/>
                  </a:cxn>
                  <a:cxn ang="0">
                    <a:pos x="656" y="110"/>
                  </a:cxn>
                  <a:cxn ang="0">
                    <a:pos x="705" y="180"/>
                  </a:cxn>
                  <a:cxn ang="0">
                    <a:pos x="752" y="267"/>
                  </a:cxn>
                  <a:cxn ang="0">
                    <a:pos x="797" y="368"/>
                  </a:cxn>
                  <a:cxn ang="0">
                    <a:pos x="839" y="483"/>
                  </a:cxn>
                  <a:cxn ang="0">
                    <a:pos x="878" y="611"/>
                  </a:cxn>
                  <a:cxn ang="0">
                    <a:pos x="914" y="750"/>
                  </a:cxn>
                  <a:cxn ang="0">
                    <a:pos x="946" y="901"/>
                  </a:cxn>
                  <a:cxn ang="0">
                    <a:pos x="975" y="1062"/>
                  </a:cxn>
                  <a:cxn ang="0">
                    <a:pos x="1000" y="1232"/>
                  </a:cxn>
                  <a:cxn ang="0">
                    <a:pos x="1020" y="1410"/>
                  </a:cxn>
                  <a:cxn ang="0">
                    <a:pos x="1035" y="1595"/>
                  </a:cxn>
                  <a:cxn ang="0">
                    <a:pos x="1046" y="1786"/>
                  </a:cxn>
                  <a:cxn ang="0">
                    <a:pos x="1052" y="1968"/>
                  </a:cxn>
                  <a:cxn ang="0">
                    <a:pos x="1052" y="2134"/>
                  </a:cxn>
                  <a:cxn ang="0">
                    <a:pos x="1048" y="2296"/>
                  </a:cxn>
                  <a:cxn ang="0">
                    <a:pos x="1042" y="2452"/>
                  </a:cxn>
                  <a:cxn ang="0">
                    <a:pos x="52" y="2557"/>
                  </a:cxn>
                  <a:cxn ang="0">
                    <a:pos x="35" y="2403"/>
                  </a:cxn>
                  <a:cxn ang="0">
                    <a:pos x="20" y="2245"/>
                  </a:cxn>
                  <a:cxn ang="0">
                    <a:pos x="9" y="2081"/>
                  </a:cxn>
                  <a:cxn ang="0">
                    <a:pos x="3" y="1913"/>
                  </a:cxn>
                </a:cxnLst>
                <a:rect l="0" t="0" r="r" b="b"/>
                <a:pathLst>
                  <a:path w="1053" h="2557">
                    <a:moveTo>
                      <a:pt x="3" y="1913"/>
                    </a:moveTo>
                    <a:lnTo>
                      <a:pt x="0" y="1816"/>
                    </a:lnTo>
                    <a:lnTo>
                      <a:pt x="0" y="1719"/>
                    </a:lnTo>
                    <a:lnTo>
                      <a:pt x="0" y="1625"/>
                    </a:lnTo>
                    <a:lnTo>
                      <a:pt x="3" y="1530"/>
                    </a:lnTo>
                    <a:lnTo>
                      <a:pt x="6" y="1439"/>
                    </a:lnTo>
                    <a:lnTo>
                      <a:pt x="10" y="1349"/>
                    </a:lnTo>
                    <a:lnTo>
                      <a:pt x="16" y="1259"/>
                    </a:lnTo>
                    <a:lnTo>
                      <a:pt x="24" y="1174"/>
                    </a:lnTo>
                    <a:lnTo>
                      <a:pt x="31" y="1089"/>
                    </a:lnTo>
                    <a:lnTo>
                      <a:pt x="40" y="1007"/>
                    </a:lnTo>
                    <a:lnTo>
                      <a:pt x="50" y="926"/>
                    </a:lnTo>
                    <a:lnTo>
                      <a:pt x="62" y="849"/>
                    </a:lnTo>
                    <a:lnTo>
                      <a:pt x="75" y="775"/>
                    </a:lnTo>
                    <a:lnTo>
                      <a:pt x="88" y="702"/>
                    </a:lnTo>
                    <a:lnTo>
                      <a:pt x="102" y="632"/>
                    </a:lnTo>
                    <a:lnTo>
                      <a:pt x="118" y="567"/>
                    </a:lnTo>
                    <a:lnTo>
                      <a:pt x="135" y="503"/>
                    </a:lnTo>
                    <a:lnTo>
                      <a:pt x="152" y="443"/>
                    </a:lnTo>
                    <a:lnTo>
                      <a:pt x="170" y="386"/>
                    </a:lnTo>
                    <a:lnTo>
                      <a:pt x="189" y="332"/>
                    </a:lnTo>
                    <a:lnTo>
                      <a:pt x="209" y="283"/>
                    </a:lnTo>
                    <a:lnTo>
                      <a:pt x="230" y="236"/>
                    </a:lnTo>
                    <a:lnTo>
                      <a:pt x="251" y="193"/>
                    </a:lnTo>
                    <a:lnTo>
                      <a:pt x="273" y="154"/>
                    </a:lnTo>
                    <a:lnTo>
                      <a:pt x="296" y="120"/>
                    </a:lnTo>
                    <a:lnTo>
                      <a:pt x="320" y="89"/>
                    </a:lnTo>
                    <a:lnTo>
                      <a:pt x="343" y="63"/>
                    </a:lnTo>
                    <a:lnTo>
                      <a:pt x="369" y="41"/>
                    </a:lnTo>
                    <a:lnTo>
                      <a:pt x="394" y="23"/>
                    </a:lnTo>
                    <a:lnTo>
                      <a:pt x="420" y="11"/>
                    </a:lnTo>
                    <a:lnTo>
                      <a:pt x="446" y="3"/>
                    </a:lnTo>
                    <a:lnTo>
                      <a:pt x="473" y="0"/>
                    </a:lnTo>
                    <a:lnTo>
                      <a:pt x="499" y="1"/>
                    </a:lnTo>
                    <a:lnTo>
                      <a:pt x="526" y="7"/>
                    </a:lnTo>
                    <a:lnTo>
                      <a:pt x="553" y="19"/>
                    </a:lnTo>
                    <a:lnTo>
                      <a:pt x="579" y="35"/>
                    </a:lnTo>
                    <a:lnTo>
                      <a:pt x="605" y="55"/>
                    </a:lnTo>
                    <a:lnTo>
                      <a:pt x="630" y="80"/>
                    </a:lnTo>
                    <a:lnTo>
                      <a:pt x="656" y="110"/>
                    </a:lnTo>
                    <a:lnTo>
                      <a:pt x="680" y="143"/>
                    </a:lnTo>
                    <a:lnTo>
                      <a:pt x="705" y="180"/>
                    </a:lnTo>
                    <a:lnTo>
                      <a:pt x="729" y="221"/>
                    </a:lnTo>
                    <a:lnTo>
                      <a:pt x="752" y="267"/>
                    </a:lnTo>
                    <a:lnTo>
                      <a:pt x="774" y="316"/>
                    </a:lnTo>
                    <a:lnTo>
                      <a:pt x="797" y="368"/>
                    </a:lnTo>
                    <a:lnTo>
                      <a:pt x="818" y="424"/>
                    </a:lnTo>
                    <a:lnTo>
                      <a:pt x="839" y="483"/>
                    </a:lnTo>
                    <a:lnTo>
                      <a:pt x="859" y="545"/>
                    </a:lnTo>
                    <a:lnTo>
                      <a:pt x="878" y="611"/>
                    </a:lnTo>
                    <a:lnTo>
                      <a:pt x="896" y="679"/>
                    </a:lnTo>
                    <a:lnTo>
                      <a:pt x="914" y="750"/>
                    </a:lnTo>
                    <a:lnTo>
                      <a:pt x="931" y="824"/>
                    </a:lnTo>
                    <a:lnTo>
                      <a:pt x="946" y="901"/>
                    </a:lnTo>
                    <a:lnTo>
                      <a:pt x="961" y="980"/>
                    </a:lnTo>
                    <a:lnTo>
                      <a:pt x="975" y="1062"/>
                    </a:lnTo>
                    <a:lnTo>
                      <a:pt x="987" y="1146"/>
                    </a:lnTo>
                    <a:lnTo>
                      <a:pt x="1000" y="1232"/>
                    </a:lnTo>
                    <a:lnTo>
                      <a:pt x="1011" y="1320"/>
                    </a:lnTo>
                    <a:lnTo>
                      <a:pt x="1020" y="1410"/>
                    </a:lnTo>
                    <a:lnTo>
                      <a:pt x="1028" y="1501"/>
                    </a:lnTo>
                    <a:lnTo>
                      <a:pt x="1035" y="1595"/>
                    </a:lnTo>
                    <a:lnTo>
                      <a:pt x="1042" y="1689"/>
                    </a:lnTo>
                    <a:lnTo>
                      <a:pt x="1046" y="1786"/>
                    </a:lnTo>
                    <a:lnTo>
                      <a:pt x="1049" y="1884"/>
                    </a:lnTo>
                    <a:lnTo>
                      <a:pt x="1052" y="1968"/>
                    </a:lnTo>
                    <a:lnTo>
                      <a:pt x="1053" y="2051"/>
                    </a:lnTo>
                    <a:lnTo>
                      <a:pt x="1052" y="2134"/>
                    </a:lnTo>
                    <a:lnTo>
                      <a:pt x="1051" y="2216"/>
                    </a:lnTo>
                    <a:lnTo>
                      <a:pt x="1048" y="2296"/>
                    </a:lnTo>
                    <a:lnTo>
                      <a:pt x="1045" y="2376"/>
                    </a:lnTo>
                    <a:lnTo>
                      <a:pt x="1042" y="2452"/>
                    </a:lnTo>
                    <a:lnTo>
                      <a:pt x="1036" y="2529"/>
                    </a:lnTo>
                    <a:lnTo>
                      <a:pt x="52" y="2557"/>
                    </a:lnTo>
                    <a:lnTo>
                      <a:pt x="44" y="2481"/>
                    </a:lnTo>
                    <a:lnTo>
                      <a:pt x="35" y="2403"/>
                    </a:lnTo>
                    <a:lnTo>
                      <a:pt x="27" y="2325"/>
                    </a:lnTo>
                    <a:lnTo>
                      <a:pt x="20" y="2245"/>
                    </a:lnTo>
                    <a:lnTo>
                      <a:pt x="15" y="2164"/>
                    </a:lnTo>
                    <a:lnTo>
                      <a:pt x="9" y="2081"/>
                    </a:lnTo>
                    <a:lnTo>
                      <a:pt x="6" y="1998"/>
                    </a:lnTo>
                    <a:lnTo>
                      <a:pt x="3" y="19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8" name="Freeform 10"/>
              <p:cNvSpPr>
                <a:spLocks noEditPoints="1"/>
              </p:cNvSpPr>
              <p:nvPr/>
            </p:nvSpPr>
            <p:spPr bwMode="auto">
              <a:xfrm>
                <a:off x="98" y="711"/>
                <a:ext cx="178" cy="393"/>
              </a:xfrm>
              <a:custGeom>
                <a:avLst/>
                <a:gdLst/>
                <a:ahLst/>
                <a:cxnLst>
                  <a:cxn ang="0">
                    <a:pos x="14" y="2262"/>
                  </a:cxn>
                  <a:cxn ang="0">
                    <a:pos x="43" y="2587"/>
                  </a:cxn>
                  <a:cxn ang="0">
                    <a:pos x="1231" y="2634"/>
                  </a:cxn>
                  <a:cxn ang="0">
                    <a:pos x="1245" y="2309"/>
                  </a:cxn>
                  <a:cxn ang="0">
                    <a:pos x="1244" y="1979"/>
                  </a:cxn>
                  <a:cxn ang="0">
                    <a:pos x="1227" y="1653"/>
                  </a:cxn>
                  <a:cxn ang="0">
                    <a:pos x="1196" y="1343"/>
                  </a:cxn>
                  <a:cxn ang="0">
                    <a:pos x="1152" y="1054"/>
                  </a:cxn>
                  <a:cxn ang="0">
                    <a:pos x="1097" y="792"/>
                  </a:cxn>
                  <a:cxn ang="0">
                    <a:pos x="1030" y="560"/>
                  </a:cxn>
                  <a:cxn ang="0">
                    <a:pos x="955" y="363"/>
                  </a:cxn>
                  <a:cxn ang="0">
                    <a:pos x="870" y="205"/>
                  </a:cxn>
                  <a:cxn ang="0">
                    <a:pos x="778" y="91"/>
                  </a:cxn>
                  <a:cxn ang="0">
                    <a:pos x="728" y="50"/>
                  </a:cxn>
                  <a:cxn ang="0">
                    <a:pos x="676" y="21"/>
                  </a:cxn>
                  <a:cxn ang="0">
                    <a:pos x="622" y="4"/>
                  </a:cxn>
                  <a:cxn ang="0">
                    <a:pos x="566" y="0"/>
                  </a:cxn>
                  <a:cxn ang="0">
                    <a:pos x="424" y="49"/>
                  </a:cxn>
                  <a:cxn ang="0">
                    <a:pos x="303" y="180"/>
                  </a:cxn>
                  <a:cxn ang="0">
                    <a:pos x="202" y="381"/>
                  </a:cxn>
                  <a:cxn ang="0">
                    <a:pos x="122" y="639"/>
                  </a:cxn>
                  <a:cxn ang="0">
                    <a:pos x="62" y="944"/>
                  </a:cxn>
                  <a:cxn ang="0">
                    <a:pos x="22" y="1283"/>
                  </a:cxn>
                  <a:cxn ang="0">
                    <a:pos x="2" y="1644"/>
                  </a:cxn>
                  <a:cxn ang="0">
                    <a:pos x="3" y="2015"/>
                  </a:cxn>
                  <a:cxn ang="0">
                    <a:pos x="926" y="2536"/>
                  </a:cxn>
                  <a:cxn ang="0">
                    <a:pos x="701" y="2541"/>
                  </a:cxn>
                  <a:cxn ang="0">
                    <a:pos x="458" y="2549"/>
                  </a:cxn>
                  <a:cxn ang="0">
                    <a:pos x="269" y="2554"/>
                  </a:cxn>
                  <a:cxn ang="0">
                    <a:pos x="218" y="2352"/>
                  </a:cxn>
                  <a:cxn ang="0">
                    <a:pos x="199" y="2078"/>
                  </a:cxn>
                  <a:cxn ang="0">
                    <a:pos x="195" y="1710"/>
                  </a:cxn>
                  <a:cxn ang="0">
                    <a:pos x="212" y="1346"/>
                  </a:cxn>
                  <a:cxn ang="0">
                    <a:pos x="245" y="1027"/>
                  </a:cxn>
                  <a:cxn ang="0">
                    <a:pos x="294" y="753"/>
                  </a:cxn>
                  <a:cxn ang="0">
                    <a:pos x="354" y="529"/>
                  </a:cxn>
                  <a:cxn ang="0">
                    <a:pos x="419" y="359"/>
                  </a:cxn>
                  <a:cxn ang="0">
                    <a:pos x="488" y="248"/>
                  </a:cxn>
                  <a:cxn ang="0">
                    <a:pos x="556" y="198"/>
                  </a:cxn>
                  <a:cxn ang="0">
                    <a:pos x="602" y="202"/>
                  </a:cxn>
                  <a:cxn ang="0">
                    <a:pos x="637" y="226"/>
                  </a:cxn>
                  <a:cxn ang="0">
                    <a:pos x="674" y="265"/>
                  </a:cxn>
                  <a:cxn ang="0">
                    <a:pos x="741" y="368"/>
                  </a:cxn>
                  <a:cxn ang="0">
                    <a:pos x="816" y="535"/>
                  </a:cxn>
                  <a:cxn ang="0">
                    <a:pos x="886" y="754"/>
                  </a:cxn>
                  <a:cxn ang="0">
                    <a:pos x="945" y="1001"/>
                  </a:cxn>
                  <a:cxn ang="0">
                    <a:pos x="985" y="1232"/>
                  </a:cxn>
                  <a:cxn ang="0">
                    <a:pos x="1017" y="1487"/>
                  </a:cxn>
                  <a:cxn ang="0">
                    <a:pos x="1040" y="1764"/>
                  </a:cxn>
                  <a:cxn ang="0">
                    <a:pos x="1051" y="2054"/>
                  </a:cxn>
                  <a:cxn ang="0">
                    <a:pos x="1048" y="2328"/>
                  </a:cxn>
                </a:cxnLst>
                <a:rect l="0" t="0" r="r" b="b"/>
                <a:pathLst>
                  <a:path w="1246" h="2755">
                    <a:moveTo>
                      <a:pt x="3" y="2015"/>
                    </a:moveTo>
                    <a:lnTo>
                      <a:pt x="5" y="2097"/>
                    </a:lnTo>
                    <a:lnTo>
                      <a:pt x="10" y="2179"/>
                    </a:lnTo>
                    <a:lnTo>
                      <a:pt x="14" y="2262"/>
                    </a:lnTo>
                    <a:lnTo>
                      <a:pt x="20" y="2343"/>
                    </a:lnTo>
                    <a:lnTo>
                      <a:pt x="26" y="2426"/>
                    </a:lnTo>
                    <a:lnTo>
                      <a:pt x="34" y="2507"/>
                    </a:lnTo>
                    <a:lnTo>
                      <a:pt x="43" y="2587"/>
                    </a:lnTo>
                    <a:lnTo>
                      <a:pt x="53" y="2667"/>
                    </a:lnTo>
                    <a:lnTo>
                      <a:pt x="64" y="2755"/>
                    </a:lnTo>
                    <a:lnTo>
                      <a:pt x="1224" y="2722"/>
                    </a:lnTo>
                    <a:lnTo>
                      <a:pt x="1231" y="2634"/>
                    </a:lnTo>
                    <a:lnTo>
                      <a:pt x="1235" y="2554"/>
                    </a:lnTo>
                    <a:lnTo>
                      <a:pt x="1240" y="2472"/>
                    </a:lnTo>
                    <a:lnTo>
                      <a:pt x="1243" y="2390"/>
                    </a:lnTo>
                    <a:lnTo>
                      <a:pt x="1245" y="2309"/>
                    </a:lnTo>
                    <a:lnTo>
                      <a:pt x="1246" y="2226"/>
                    </a:lnTo>
                    <a:lnTo>
                      <a:pt x="1246" y="2144"/>
                    </a:lnTo>
                    <a:lnTo>
                      <a:pt x="1246" y="2061"/>
                    </a:lnTo>
                    <a:lnTo>
                      <a:pt x="1244" y="1979"/>
                    </a:lnTo>
                    <a:lnTo>
                      <a:pt x="1241" y="1897"/>
                    </a:lnTo>
                    <a:lnTo>
                      <a:pt x="1237" y="1814"/>
                    </a:lnTo>
                    <a:lnTo>
                      <a:pt x="1233" y="1733"/>
                    </a:lnTo>
                    <a:lnTo>
                      <a:pt x="1227" y="1653"/>
                    </a:lnTo>
                    <a:lnTo>
                      <a:pt x="1221" y="1573"/>
                    </a:lnTo>
                    <a:lnTo>
                      <a:pt x="1213" y="1496"/>
                    </a:lnTo>
                    <a:lnTo>
                      <a:pt x="1205" y="1419"/>
                    </a:lnTo>
                    <a:lnTo>
                      <a:pt x="1196" y="1343"/>
                    </a:lnTo>
                    <a:lnTo>
                      <a:pt x="1186" y="1268"/>
                    </a:lnTo>
                    <a:lnTo>
                      <a:pt x="1175" y="1196"/>
                    </a:lnTo>
                    <a:lnTo>
                      <a:pt x="1164" y="1125"/>
                    </a:lnTo>
                    <a:lnTo>
                      <a:pt x="1152" y="1054"/>
                    </a:lnTo>
                    <a:lnTo>
                      <a:pt x="1140" y="986"/>
                    </a:lnTo>
                    <a:lnTo>
                      <a:pt x="1125" y="920"/>
                    </a:lnTo>
                    <a:lnTo>
                      <a:pt x="1112" y="855"/>
                    </a:lnTo>
                    <a:lnTo>
                      <a:pt x="1097" y="792"/>
                    </a:lnTo>
                    <a:lnTo>
                      <a:pt x="1081" y="731"/>
                    </a:lnTo>
                    <a:lnTo>
                      <a:pt x="1064" y="672"/>
                    </a:lnTo>
                    <a:lnTo>
                      <a:pt x="1048" y="614"/>
                    </a:lnTo>
                    <a:lnTo>
                      <a:pt x="1030" y="560"/>
                    </a:lnTo>
                    <a:lnTo>
                      <a:pt x="1012" y="507"/>
                    </a:lnTo>
                    <a:lnTo>
                      <a:pt x="993" y="456"/>
                    </a:lnTo>
                    <a:lnTo>
                      <a:pt x="975" y="408"/>
                    </a:lnTo>
                    <a:lnTo>
                      <a:pt x="955" y="363"/>
                    </a:lnTo>
                    <a:lnTo>
                      <a:pt x="934" y="319"/>
                    </a:lnTo>
                    <a:lnTo>
                      <a:pt x="914" y="278"/>
                    </a:lnTo>
                    <a:lnTo>
                      <a:pt x="891" y="240"/>
                    </a:lnTo>
                    <a:lnTo>
                      <a:pt x="870" y="205"/>
                    </a:lnTo>
                    <a:lnTo>
                      <a:pt x="848" y="172"/>
                    </a:lnTo>
                    <a:lnTo>
                      <a:pt x="825" y="142"/>
                    </a:lnTo>
                    <a:lnTo>
                      <a:pt x="802" y="115"/>
                    </a:lnTo>
                    <a:lnTo>
                      <a:pt x="778" y="91"/>
                    </a:lnTo>
                    <a:lnTo>
                      <a:pt x="766" y="80"/>
                    </a:lnTo>
                    <a:lnTo>
                      <a:pt x="754" y="69"/>
                    </a:lnTo>
                    <a:lnTo>
                      <a:pt x="741" y="59"/>
                    </a:lnTo>
                    <a:lnTo>
                      <a:pt x="728" y="50"/>
                    </a:lnTo>
                    <a:lnTo>
                      <a:pt x="715" y="42"/>
                    </a:lnTo>
                    <a:lnTo>
                      <a:pt x="702" y="34"/>
                    </a:lnTo>
                    <a:lnTo>
                      <a:pt x="688" y="27"/>
                    </a:lnTo>
                    <a:lnTo>
                      <a:pt x="676" y="21"/>
                    </a:lnTo>
                    <a:lnTo>
                      <a:pt x="663" y="16"/>
                    </a:lnTo>
                    <a:lnTo>
                      <a:pt x="649" y="11"/>
                    </a:lnTo>
                    <a:lnTo>
                      <a:pt x="635" y="7"/>
                    </a:lnTo>
                    <a:lnTo>
                      <a:pt x="622" y="4"/>
                    </a:lnTo>
                    <a:lnTo>
                      <a:pt x="609" y="2"/>
                    </a:lnTo>
                    <a:lnTo>
                      <a:pt x="594" y="1"/>
                    </a:lnTo>
                    <a:lnTo>
                      <a:pt x="581" y="0"/>
                    </a:lnTo>
                    <a:lnTo>
                      <a:pt x="566" y="0"/>
                    </a:lnTo>
                    <a:lnTo>
                      <a:pt x="530" y="4"/>
                    </a:lnTo>
                    <a:lnTo>
                      <a:pt x="493" y="13"/>
                    </a:lnTo>
                    <a:lnTo>
                      <a:pt x="458" y="29"/>
                    </a:lnTo>
                    <a:lnTo>
                      <a:pt x="424" y="49"/>
                    </a:lnTo>
                    <a:lnTo>
                      <a:pt x="392" y="74"/>
                    </a:lnTo>
                    <a:lnTo>
                      <a:pt x="361" y="105"/>
                    </a:lnTo>
                    <a:lnTo>
                      <a:pt x="331" y="140"/>
                    </a:lnTo>
                    <a:lnTo>
                      <a:pt x="303" y="180"/>
                    </a:lnTo>
                    <a:lnTo>
                      <a:pt x="276" y="225"/>
                    </a:lnTo>
                    <a:lnTo>
                      <a:pt x="250" y="272"/>
                    </a:lnTo>
                    <a:lnTo>
                      <a:pt x="225" y="325"/>
                    </a:lnTo>
                    <a:lnTo>
                      <a:pt x="202" y="381"/>
                    </a:lnTo>
                    <a:lnTo>
                      <a:pt x="181" y="441"/>
                    </a:lnTo>
                    <a:lnTo>
                      <a:pt x="159" y="503"/>
                    </a:lnTo>
                    <a:lnTo>
                      <a:pt x="139" y="570"/>
                    </a:lnTo>
                    <a:lnTo>
                      <a:pt x="122" y="639"/>
                    </a:lnTo>
                    <a:lnTo>
                      <a:pt x="105" y="711"/>
                    </a:lnTo>
                    <a:lnTo>
                      <a:pt x="88" y="787"/>
                    </a:lnTo>
                    <a:lnTo>
                      <a:pt x="74" y="864"/>
                    </a:lnTo>
                    <a:lnTo>
                      <a:pt x="62" y="944"/>
                    </a:lnTo>
                    <a:lnTo>
                      <a:pt x="50" y="1025"/>
                    </a:lnTo>
                    <a:lnTo>
                      <a:pt x="40" y="1110"/>
                    </a:lnTo>
                    <a:lnTo>
                      <a:pt x="30" y="1196"/>
                    </a:lnTo>
                    <a:lnTo>
                      <a:pt x="22" y="1283"/>
                    </a:lnTo>
                    <a:lnTo>
                      <a:pt x="15" y="1371"/>
                    </a:lnTo>
                    <a:lnTo>
                      <a:pt x="10" y="1461"/>
                    </a:lnTo>
                    <a:lnTo>
                      <a:pt x="5" y="1552"/>
                    </a:lnTo>
                    <a:lnTo>
                      <a:pt x="2" y="1644"/>
                    </a:lnTo>
                    <a:lnTo>
                      <a:pt x="1" y="1736"/>
                    </a:lnTo>
                    <a:lnTo>
                      <a:pt x="0" y="1829"/>
                    </a:lnTo>
                    <a:lnTo>
                      <a:pt x="1" y="1921"/>
                    </a:lnTo>
                    <a:lnTo>
                      <a:pt x="3" y="2015"/>
                    </a:lnTo>
                    <a:close/>
                    <a:moveTo>
                      <a:pt x="1038" y="2533"/>
                    </a:moveTo>
                    <a:lnTo>
                      <a:pt x="1008" y="2534"/>
                    </a:lnTo>
                    <a:lnTo>
                      <a:pt x="970" y="2535"/>
                    </a:lnTo>
                    <a:lnTo>
                      <a:pt x="926" y="2536"/>
                    </a:lnTo>
                    <a:lnTo>
                      <a:pt x="875" y="2537"/>
                    </a:lnTo>
                    <a:lnTo>
                      <a:pt x="820" y="2538"/>
                    </a:lnTo>
                    <a:lnTo>
                      <a:pt x="762" y="2540"/>
                    </a:lnTo>
                    <a:lnTo>
                      <a:pt x="701" y="2541"/>
                    </a:lnTo>
                    <a:lnTo>
                      <a:pt x="639" y="2544"/>
                    </a:lnTo>
                    <a:lnTo>
                      <a:pt x="576" y="2546"/>
                    </a:lnTo>
                    <a:lnTo>
                      <a:pt x="515" y="2547"/>
                    </a:lnTo>
                    <a:lnTo>
                      <a:pt x="458" y="2549"/>
                    </a:lnTo>
                    <a:lnTo>
                      <a:pt x="402" y="2550"/>
                    </a:lnTo>
                    <a:lnTo>
                      <a:pt x="351" y="2551"/>
                    </a:lnTo>
                    <a:lnTo>
                      <a:pt x="307" y="2553"/>
                    </a:lnTo>
                    <a:lnTo>
                      <a:pt x="269" y="2554"/>
                    </a:lnTo>
                    <a:lnTo>
                      <a:pt x="239" y="2555"/>
                    </a:lnTo>
                    <a:lnTo>
                      <a:pt x="232" y="2488"/>
                    </a:lnTo>
                    <a:lnTo>
                      <a:pt x="225" y="2420"/>
                    </a:lnTo>
                    <a:lnTo>
                      <a:pt x="218" y="2352"/>
                    </a:lnTo>
                    <a:lnTo>
                      <a:pt x="213" y="2283"/>
                    </a:lnTo>
                    <a:lnTo>
                      <a:pt x="207" y="2215"/>
                    </a:lnTo>
                    <a:lnTo>
                      <a:pt x="203" y="2146"/>
                    </a:lnTo>
                    <a:lnTo>
                      <a:pt x="199" y="2078"/>
                    </a:lnTo>
                    <a:lnTo>
                      <a:pt x="197" y="2009"/>
                    </a:lnTo>
                    <a:lnTo>
                      <a:pt x="195" y="1907"/>
                    </a:lnTo>
                    <a:lnTo>
                      <a:pt x="194" y="1807"/>
                    </a:lnTo>
                    <a:lnTo>
                      <a:pt x="195" y="1710"/>
                    </a:lnTo>
                    <a:lnTo>
                      <a:pt x="197" y="1616"/>
                    </a:lnTo>
                    <a:lnTo>
                      <a:pt x="200" y="1523"/>
                    </a:lnTo>
                    <a:lnTo>
                      <a:pt x="205" y="1433"/>
                    </a:lnTo>
                    <a:lnTo>
                      <a:pt x="212" y="1346"/>
                    </a:lnTo>
                    <a:lnTo>
                      <a:pt x="218" y="1263"/>
                    </a:lnTo>
                    <a:lnTo>
                      <a:pt x="226" y="1180"/>
                    </a:lnTo>
                    <a:lnTo>
                      <a:pt x="235" y="1102"/>
                    </a:lnTo>
                    <a:lnTo>
                      <a:pt x="245" y="1027"/>
                    </a:lnTo>
                    <a:lnTo>
                      <a:pt x="256" y="953"/>
                    </a:lnTo>
                    <a:lnTo>
                      <a:pt x="268" y="883"/>
                    </a:lnTo>
                    <a:lnTo>
                      <a:pt x="280" y="816"/>
                    </a:lnTo>
                    <a:lnTo>
                      <a:pt x="294" y="753"/>
                    </a:lnTo>
                    <a:lnTo>
                      <a:pt x="308" y="691"/>
                    </a:lnTo>
                    <a:lnTo>
                      <a:pt x="322" y="633"/>
                    </a:lnTo>
                    <a:lnTo>
                      <a:pt x="338" y="580"/>
                    </a:lnTo>
                    <a:lnTo>
                      <a:pt x="354" y="529"/>
                    </a:lnTo>
                    <a:lnTo>
                      <a:pt x="369" y="481"/>
                    </a:lnTo>
                    <a:lnTo>
                      <a:pt x="386" y="437"/>
                    </a:lnTo>
                    <a:lnTo>
                      <a:pt x="402" y="396"/>
                    </a:lnTo>
                    <a:lnTo>
                      <a:pt x="419" y="359"/>
                    </a:lnTo>
                    <a:lnTo>
                      <a:pt x="437" y="326"/>
                    </a:lnTo>
                    <a:lnTo>
                      <a:pt x="453" y="296"/>
                    </a:lnTo>
                    <a:lnTo>
                      <a:pt x="471" y="270"/>
                    </a:lnTo>
                    <a:lnTo>
                      <a:pt x="488" y="248"/>
                    </a:lnTo>
                    <a:lnTo>
                      <a:pt x="505" y="229"/>
                    </a:lnTo>
                    <a:lnTo>
                      <a:pt x="522" y="215"/>
                    </a:lnTo>
                    <a:lnTo>
                      <a:pt x="540" y="205"/>
                    </a:lnTo>
                    <a:lnTo>
                      <a:pt x="556" y="198"/>
                    </a:lnTo>
                    <a:lnTo>
                      <a:pt x="573" y="194"/>
                    </a:lnTo>
                    <a:lnTo>
                      <a:pt x="582" y="196"/>
                    </a:lnTo>
                    <a:lnTo>
                      <a:pt x="592" y="198"/>
                    </a:lnTo>
                    <a:lnTo>
                      <a:pt x="602" y="202"/>
                    </a:lnTo>
                    <a:lnTo>
                      <a:pt x="611" y="207"/>
                    </a:lnTo>
                    <a:lnTo>
                      <a:pt x="621" y="213"/>
                    </a:lnTo>
                    <a:lnTo>
                      <a:pt x="630" y="219"/>
                    </a:lnTo>
                    <a:lnTo>
                      <a:pt x="637" y="226"/>
                    </a:lnTo>
                    <a:lnTo>
                      <a:pt x="645" y="232"/>
                    </a:lnTo>
                    <a:lnTo>
                      <a:pt x="654" y="242"/>
                    </a:lnTo>
                    <a:lnTo>
                      <a:pt x="664" y="252"/>
                    </a:lnTo>
                    <a:lnTo>
                      <a:pt x="674" y="265"/>
                    </a:lnTo>
                    <a:lnTo>
                      <a:pt x="683" y="277"/>
                    </a:lnTo>
                    <a:lnTo>
                      <a:pt x="703" y="304"/>
                    </a:lnTo>
                    <a:lnTo>
                      <a:pt x="722" y="334"/>
                    </a:lnTo>
                    <a:lnTo>
                      <a:pt x="741" y="368"/>
                    </a:lnTo>
                    <a:lnTo>
                      <a:pt x="761" y="405"/>
                    </a:lnTo>
                    <a:lnTo>
                      <a:pt x="779" y="445"/>
                    </a:lnTo>
                    <a:lnTo>
                      <a:pt x="798" y="489"/>
                    </a:lnTo>
                    <a:lnTo>
                      <a:pt x="816" y="535"/>
                    </a:lnTo>
                    <a:lnTo>
                      <a:pt x="835" y="585"/>
                    </a:lnTo>
                    <a:lnTo>
                      <a:pt x="851" y="639"/>
                    </a:lnTo>
                    <a:lnTo>
                      <a:pt x="869" y="695"/>
                    </a:lnTo>
                    <a:lnTo>
                      <a:pt x="886" y="754"/>
                    </a:lnTo>
                    <a:lnTo>
                      <a:pt x="903" y="815"/>
                    </a:lnTo>
                    <a:lnTo>
                      <a:pt x="918" y="880"/>
                    </a:lnTo>
                    <a:lnTo>
                      <a:pt x="934" y="946"/>
                    </a:lnTo>
                    <a:lnTo>
                      <a:pt x="945" y="1001"/>
                    </a:lnTo>
                    <a:lnTo>
                      <a:pt x="956" y="1056"/>
                    </a:lnTo>
                    <a:lnTo>
                      <a:pt x="966" y="1113"/>
                    </a:lnTo>
                    <a:lnTo>
                      <a:pt x="976" y="1171"/>
                    </a:lnTo>
                    <a:lnTo>
                      <a:pt x="985" y="1232"/>
                    </a:lnTo>
                    <a:lnTo>
                      <a:pt x="993" y="1294"/>
                    </a:lnTo>
                    <a:lnTo>
                      <a:pt x="1002" y="1356"/>
                    </a:lnTo>
                    <a:lnTo>
                      <a:pt x="1010" y="1421"/>
                    </a:lnTo>
                    <a:lnTo>
                      <a:pt x="1017" y="1487"/>
                    </a:lnTo>
                    <a:lnTo>
                      <a:pt x="1023" y="1553"/>
                    </a:lnTo>
                    <a:lnTo>
                      <a:pt x="1030" y="1622"/>
                    </a:lnTo>
                    <a:lnTo>
                      <a:pt x="1036" y="1693"/>
                    </a:lnTo>
                    <a:lnTo>
                      <a:pt x="1040" y="1764"/>
                    </a:lnTo>
                    <a:lnTo>
                      <a:pt x="1043" y="1836"/>
                    </a:lnTo>
                    <a:lnTo>
                      <a:pt x="1047" y="1910"/>
                    </a:lnTo>
                    <a:lnTo>
                      <a:pt x="1050" y="1985"/>
                    </a:lnTo>
                    <a:lnTo>
                      <a:pt x="1051" y="2054"/>
                    </a:lnTo>
                    <a:lnTo>
                      <a:pt x="1051" y="2123"/>
                    </a:lnTo>
                    <a:lnTo>
                      <a:pt x="1051" y="2191"/>
                    </a:lnTo>
                    <a:lnTo>
                      <a:pt x="1050" y="2260"/>
                    </a:lnTo>
                    <a:lnTo>
                      <a:pt x="1048" y="2328"/>
                    </a:lnTo>
                    <a:lnTo>
                      <a:pt x="1046" y="2397"/>
                    </a:lnTo>
                    <a:lnTo>
                      <a:pt x="1042" y="2465"/>
                    </a:lnTo>
                    <a:lnTo>
                      <a:pt x="1038" y="2533"/>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7" name="Freeform 9"/>
              <p:cNvSpPr>
                <a:spLocks/>
              </p:cNvSpPr>
              <p:nvPr/>
            </p:nvSpPr>
            <p:spPr bwMode="auto">
              <a:xfrm>
                <a:off x="173" y="1178"/>
                <a:ext cx="191" cy="173"/>
              </a:xfrm>
              <a:custGeom>
                <a:avLst/>
                <a:gdLst/>
                <a:ahLst/>
                <a:cxnLst>
                  <a:cxn ang="0">
                    <a:pos x="391" y="38"/>
                  </a:cxn>
                  <a:cxn ang="0">
                    <a:pos x="321" y="60"/>
                  </a:cxn>
                  <a:cxn ang="0">
                    <a:pos x="255" y="93"/>
                  </a:cxn>
                  <a:cxn ang="0">
                    <a:pos x="195" y="137"/>
                  </a:cxn>
                  <a:cxn ang="0">
                    <a:pos x="142" y="192"/>
                  </a:cxn>
                  <a:cxn ang="0">
                    <a:pos x="96" y="254"/>
                  </a:cxn>
                  <a:cxn ang="0">
                    <a:pos x="59" y="324"/>
                  </a:cxn>
                  <a:cxn ang="0">
                    <a:pos x="29" y="401"/>
                  </a:cxn>
                  <a:cxn ang="0">
                    <a:pos x="10" y="484"/>
                  </a:cxn>
                  <a:cxn ang="0">
                    <a:pos x="0" y="569"/>
                  </a:cxn>
                  <a:cxn ang="0">
                    <a:pos x="2" y="660"/>
                  </a:cxn>
                  <a:cxn ang="0">
                    <a:pos x="14" y="749"/>
                  </a:cxn>
                  <a:cxn ang="0">
                    <a:pos x="38" y="833"/>
                  </a:cxn>
                  <a:cxn ang="0">
                    <a:pos x="71" y="911"/>
                  </a:cxn>
                  <a:cxn ang="0">
                    <a:pos x="112" y="982"/>
                  </a:cxn>
                  <a:cxn ang="0">
                    <a:pos x="161" y="1045"/>
                  </a:cxn>
                  <a:cxn ang="0">
                    <a:pos x="216" y="1099"/>
                  </a:cxn>
                  <a:cxn ang="0">
                    <a:pos x="277" y="1143"/>
                  </a:cxn>
                  <a:cxn ang="0">
                    <a:pos x="344" y="1178"/>
                  </a:cxn>
                  <a:cxn ang="0">
                    <a:pos x="414" y="1200"/>
                  </a:cxn>
                  <a:cxn ang="0">
                    <a:pos x="487" y="1209"/>
                  </a:cxn>
                  <a:cxn ang="0">
                    <a:pos x="896" y="1179"/>
                  </a:cxn>
                  <a:cxn ang="0">
                    <a:pos x="969" y="1165"/>
                  </a:cxn>
                  <a:cxn ang="0">
                    <a:pos x="1038" y="1140"/>
                  </a:cxn>
                  <a:cxn ang="0">
                    <a:pos x="1102" y="1103"/>
                  </a:cxn>
                  <a:cxn ang="0">
                    <a:pos x="1160" y="1055"/>
                  </a:cxn>
                  <a:cxn ang="0">
                    <a:pos x="1211" y="998"/>
                  </a:cxn>
                  <a:cxn ang="0">
                    <a:pos x="1254" y="934"/>
                  </a:cxn>
                  <a:cxn ang="0">
                    <a:pos x="1289" y="860"/>
                  </a:cxn>
                  <a:cxn ang="0">
                    <a:pos x="1315" y="782"/>
                  </a:cxn>
                  <a:cxn ang="0">
                    <a:pos x="1331" y="699"/>
                  </a:cxn>
                  <a:cxn ang="0">
                    <a:pos x="1338" y="611"/>
                  </a:cxn>
                  <a:cxn ang="0">
                    <a:pos x="1332" y="519"/>
                  </a:cxn>
                  <a:cxn ang="0">
                    <a:pos x="1315" y="432"/>
                  </a:cxn>
                  <a:cxn ang="0">
                    <a:pos x="1289" y="350"/>
                  </a:cxn>
                  <a:cxn ang="0">
                    <a:pos x="1253" y="274"/>
                  </a:cxn>
                  <a:cxn ang="0">
                    <a:pos x="1209" y="206"/>
                  </a:cxn>
                  <a:cxn ang="0">
                    <a:pos x="1158" y="145"/>
                  </a:cxn>
                  <a:cxn ang="0">
                    <a:pos x="1100" y="95"/>
                  </a:cxn>
                  <a:cxn ang="0">
                    <a:pos x="1038" y="54"/>
                  </a:cxn>
                  <a:cxn ang="0">
                    <a:pos x="970" y="24"/>
                  </a:cxn>
                  <a:cxn ang="0">
                    <a:pos x="898" y="6"/>
                  </a:cxn>
                  <a:cxn ang="0">
                    <a:pos x="825" y="0"/>
                  </a:cxn>
                </a:cxnLst>
                <a:rect l="0" t="0" r="r" b="b"/>
                <a:pathLst>
                  <a:path w="1338" h="1209">
                    <a:moveTo>
                      <a:pt x="440" y="31"/>
                    </a:moveTo>
                    <a:lnTo>
                      <a:pt x="416" y="35"/>
                    </a:lnTo>
                    <a:lnTo>
                      <a:pt x="391" y="38"/>
                    </a:lnTo>
                    <a:lnTo>
                      <a:pt x="367" y="45"/>
                    </a:lnTo>
                    <a:lnTo>
                      <a:pt x="344" y="52"/>
                    </a:lnTo>
                    <a:lnTo>
                      <a:pt x="321" y="60"/>
                    </a:lnTo>
                    <a:lnTo>
                      <a:pt x="298" y="69"/>
                    </a:lnTo>
                    <a:lnTo>
                      <a:pt x="276" y="80"/>
                    </a:lnTo>
                    <a:lnTo>
                      <a:pt x="255" y="93"/>
                    </a:lnTo>
                    <a:lnTo>
                      <a:pt x="234" y="107"/>
                    </a:lnTo>
                    <a:lnTo>
                      <a:pt x="214" y="122"/>
                    </a:lnTo>
                    <a:lnTo>
                      <a:pt x="195" y="137"/>
                    </a:lnTo>
                    <a:lnTo>
                      <a:pt x="176" y="154"/>
                    </a:lnTo>
                    <a:lnTo>
                      <a:pt x="159" y="173"/>
                    </a:lnTo>
                    <a:lnTo>
                      <a:pt x="142" y="192"/>
                    </a:lnTo>
                    <a:lnTo>
                      <a:pt x="126" y="211"/>
                    </a:lnTo>
                    <a:lnTo>
                      <a:pt x="111" y="232"/>
                    </a:lnTo>
                    <a:lnTo>
                      <a:pt x="96" y="254"/>
                    </a:lnTo>
                    <a:lnTo>
                      <a:pt x="82" y="277"/>
                    </a:lnTo>
                    <a:lnTo>
                      <a:pt x="70" y="300"/>
                    </a:lnTo>
                    <a:lnTo>
                      <a:pt x="59" y="324"/>
                    </a:lnTo>
                    <a:lnTo>
                      <a:pt x="48" y="349"/>
                    </a:lnTo>
                    <a:lnTo>
                      <a:pt x="38" y="375"/>
                    </a:lnTo>
                    <a:lnTo>
                      <a:pt x="29" y="401"/>
                    </a:lnTo>
                    <a:lnTo>
                      <a:pt x="21" y="428"/>
                    </a:lnTo>
                    <a:lnTo>
                      <a:pt x="14" y="455"/>
                    </a:lnTo>
                    <a:lnTo>
                      <a:pt x="10" y="484"/>
                    </a:lnTo>
                    <a:lnTo>
                      <a:pt x="6" y="512"/>
                    </a:lnTo>
                    <a:lnTo>
                      <a:pt x="2" y="541"/>
                    </a:lnTo>
                    <a:lnTo>
                      <a:pt x="0" y="569"/>
                    </a:lnTo>
                    <a:lnTo>
                      <a:pt x="0" y="600"/>
                    </a:lnTo>
                    <a:lnTo>
                      <a:pt x="0" y="630"/>
                    </a:lnTo>
                    <a:lnTo>
                      <a:pt x="2" y="660"/>
                    </a:lnTo>
                    <a:lnTo>
                      <a:pt x="6" y="690"/>
                    </a:lnTo>
                    <a:lnTo>
                      <a:pt x="9" y="720"/>
                    </a:lnTo>
                    <a:lnTo>
                      <a:pt x="14" y="749"/>
                    </a:lnTo>
                    <a:lnTo>
                      <a:pt x="21" y="778"/>
                    </a:lnTo>
                    <a:lnTo>
                      <a:pt x="29" y="806"/>
                    </a:lnTo>
                    <a:lnTo>
                      <a:pt x="38" y="833"/>
                    </a:lnTo>
                    <a:lnTo>
                      <a:pt x="48" y="860"/>
                    </a:lnTo>
                    <a:lnTo>
                      <a:pt x="59" y="886"/>
                    </a:lnTo>
                    <a:lnTo>
                      <a:pt x="71" y="911"/>
                    </a:lnTo>
                    <a:lnTo>
                      <a:pt x="83" y="936"/>
                    </a:lnTo>
                    <a:lnTo>
                      <a:pt x="98" y="959"/>
                    </a:lnTo>
                    <a:lnTo>
                      <a:pt x="112" y="982"/>
                    </a:lnTo>
                    <a:lnTo>
                      <a:pt x="128" y="1004"/>
                    </a:lnTo>
                    <a:lnTo>
                      <a:pt x="144" y="1025"/>
                    </a:lnTo>
                    <a:lnTo>
                      <a:pt x="161" y="1045"/>
                    </a:lnTo>
                    <a:lnTo>
                      <a:pt x="179" y="1064"/>
                    </a:lnTo>
                    <a:lnTo>
                      <a:pt x="197" y="1082"/>
                    </a:lnTo>
                    <a:lnTo>
                      <a:pt x="216" y="1099"/>
                    </a:lnTo>
                    <a:lnTo>
                      <a:pt x="236" y="1115"/>
                    </a:lnTo>
                    <a:lnTo>
                      <a:pt x="256" y="1130"/>
                    </a:lnTo>
                    <a:lnTo>
                      <a:pt x="277" y="1143"/>
                    </a:lnTo>
                    <a:lnTo>
                      <a:pt x="299" y="1157"/>
                    </a:lnTo>
                    <a:lnTo>
                      <a:pt x="322" y="1168"/>
                    </a:lnTo>
                    <a:lnTo>
                      <a:pt x="344" y="1178"/>
                    </a:lnTo>
                    <a:lnTo>
                      <a:pt x="367" y="1185"/>
                    </a:lnTo>
                    <a:lnTo>
                      <a:pt x="390" y="1193"/>
                    </a:lnTo>
                    <a:lnTo>
                      <a:pt x="414" y="1200"/>
                    </a:lnTo>
                    <a:lnTo>
                      <a:pt x="438" y="1204"/>
                    </a:lnTo>
                    <a:lnTo>
                      <a:pt x="462" y="1208"/>
                    </a:lnTo>
                    <a:lnTo>
                      <a:pt x="487" y="1209"/>
                    </a:lnTo>
                    <a:lnTo>
                      <a:pt x="512" y="1209"/>
                    </a:lnTo>
                    <a:lnTo>
                      <a:pt x="537" y="1208"/>
                    </a:lnTo>
                    <a:lnTo>
                      <a:pt x="896" y="1179"/>
                    </a:lnTo>
                    <a:lnTo>
                      <a:pt x="922" y="1175"/>
                    </a:lnTo>
                    <a:lnTo>
                      <a:pt x="946" y="1171"/>
                    </a:lnTo>
                    <a:lnTo>
                      <a:pt x="969" y="1165"/>
                    </a:lnTo>
                    <a:lnTo>
                      <a:pt x="993" y="1159"/>
                    </a:lnTo>
                    <a:lnTo>
                      <a:pt x="1016" y="1150"/>
                    </a:lnTo>
                    <a:lnTo>
                      <a:pt x="1038" y="1140"/>
                    </a:lnTo>
                    <a:lnTo>
                      <a:pt x="1060" y="1129"/>
                    </a:lnTo>
                    <a:lnTo>
                      <a:pt x="1081" y="1116"/>
                    </a:lnTo>
                    <a:lnTo>
                      <a:pt x="1102" y="1103"/>
                    </a:lnTo>
                    <a:lnTo>
                      <a:pt x="1122" y="1089"/>
                    </a:lnTo>
                    <a:lnTo>
                      <a:pt x="1141" y="1072"/>
                    </a:lnTo>
                    <a:lnTo>
                      <a:pt x="1160" y="1055"/>
                    </a:lnTo>
                    <a:lnTo>
                      <a:pt x="1178" y="1037"/>
                    </a:lnTo>
                    <a:lnTo>
                      <a:pt x="1194" y="1018"/>
                    </a:lnTo>
                    <a:lnTo>
                      <a:pt x="1211" y="998"/>
                    </a:lnTo>
                    <a:lnTo>
                      <a:pt x="1227" y="977"/>
                    </a:lnTo>
                    <a:lnTo>
                      <a:pt x="1241" y="956"/>
                    </a:lnTo>
                    <a:lnTo>
                      <a:pt x="1254" y="934"/>
                    </a:lnTo>
                    <a:lnTo>
                      <a:pt x="1267" y="910"/>
                    </a:lnTo>
                    <a:lnTo>
                      <a:pt x="1279" y="886"/>
                    </a:lnTo>
                    <a:lnTo>
                      <a:pt x="1289" y="860"/>
                    </a:lnTo>
                    <a:lnTo>
                      <a:pt x="1299" y="835"/>
                    </a:lnTo>
                    <a:lnTo>
                      <a:pt x="1308" y="809"/>
                    </a:lnTo>
                    <a:lnTo>
                      <a:pt x="1315" y="782"/>
                    </a:lnTo>
                    <a:lnTo>
                      <a:pt x="1322" y="754"/>
                    </a:lnTo>
                    <a:lnTo>
                      <a:pt x="1328" y="727"/>
                    </a:lnTo>
                    <a:lnTo>
                      <a:pt x="1331" y="699"/>
                    </a:lnTo>
                    <a:lnTo>
                      <a:pt x="1334" y="670"/>
                    </a:lnTo>
                    <a:lnTo>
                      <a:pt x="1336" y="640"/>
                    </a:lnTo>
                    <a:lnTo>
                      <a:pt x="1338" y="611"/>
                    </a:lnTo>
                    <a:lnTo>
                      <a:pt x="1336" y="581"/>
                    </a:lnTo>
                    <a:lnTo>
                      <a:pt x="1335" y="549"/>
                    </a:lnTo>
                    <a:lnTo>
                      <a:pt x="1332" y="519"/>
                    </a:lnTo>
                    <a:lnTo>
                      <a:pt x="1328" y="490"/>
                    </a:lnTo>
                    <a:lnTo>
                      <a:pt x="1322" y="460"/>
                    </a:lnTo>
                    <a:lnTo>
                      <a:pt x="1315" y="432"/>
                    </a:lnTo>
                    <a:lnTo>
                      <a:pt x="1308" y="405"/>
                    </a:lnTo>
                    <a:lnTo>
                      <a:pt x="1299" y="377"/>
                    </a:lnTo>
                    <a:lnTo>
                      <a:pt x="1289" y="350"/>
                    </a:lnTo>
                    <a:lnTo>
                      <a:pt x="1278" y="324"/>
                    </a:lnTo>
                    <a:lnTo>
                      <a:pt x="1265" y="299"/>
                    </a:lnTo>
                    <a:lnTo>
                      <a:pt x="1253" y="274"/>
                    </a:lnTo>
                    <a:lnTo>
                      <a:pt x="1239" y="251"/>
                    </a:lnTo>
                    <a:lnTo>
                      <a:pt x="1224" y="228"/>
                    </a:lnTo>
                    <a:lnTo>
                      <a:pt x="1209" y="206"/>
                    </a:lnTo>
                    <a:lnTo>
                      <a:pt x="1193" y="185"/>
                    </a:lnTo>
                    <a:lnTo>
                      <a:pt x="1176" y="165"/>
                    </a:lnTo>
                    <a:lnTo>
                      <a:pt x="1158" y="145"/>
                    </a:lnTo>
                    <a:lnTo>
                      <a:pt x="1140" y="127"/>
                    </a:lnTo>
                    <a:lnTo>
                      <a:pt x="1120" y="111"/>
                    </a:lnTo>
                    <a:lnTo>
                      <a:pt x="1100" y="95"/>
                    </a:lnTo>
                    <a:lnTo>
                      <a:pt x="1080" y="79"/>
                    </a:lnTo>
                    <a:lnTo>
                      <a:pt x="1059" y="66"/>
                    </a:lnTo>
                    <a:lnTo>
                      <a:pt x="1038" y="54"/>
                    </a:lnTo>
                    <a:lnTo>
                      <a:pt x="1016" y="43"/>
                    </a:lnTo>
                    <a:lnTo>
                      <a:pt x="993" y="33"/>
                    </a:lnTo>
                    <a:lnTo>
                      <a:pt x="970" y="24"/>
                    </a:lnTo>
                    <a:lnTo>
                      <a:pt x="946" y="16"/>
                    </a:lnTo>
                    <a:lnTo>
                      <a:pt x="923" y="10"/>
                    </a:lnTo>
                    <a:lnTo>
                      <a:pt x="898" y="6"/>
                    </a:lnTo>
                    <a:lnTo>
                      <a:pt x="874" y="3"/>
                    </a:lnTo>
                    <a:lnTo>
                      <a:pt x="850" y="0"/>
                    </a:lnTo>
                    <a:lnTo>
                      <a:pt x="825" y="0"/>
                    </a:lnTo>
                    <a:lnTo>
                      <a:pt x="800" y="1"/>
                    </a:lnTo>
                    <a:lnTo>
                      <a:pt x="440" y="31"/>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6" name="Freeform 8"/>
              <p:cNvSpPr>
                <a:spLocks noEditPoints="1"/>
              </p:cNvSpPr>
              <p:nvPr/>
            </p:nvSpPr>
            <p:spPr bwMode="auto">
              <a:xfrm>
                <a:off x="159" y="1164"/>
                <a:ext cx="219" cy="201"/>
              </a:xfrm>
              <a:custGeom>
                <a:avLst/>
                <a:gdLst/>
                <a:ahLst/>
                <a:cxnLst>
                  <a:cxn ang="0">
                    <a:pos x="443" y="46"/>
                  </a:cxn>
                  <a:cxn ang="0">
                    <a:pos x="309" y="104"/>
                  </a:cxn>
                  <a:cxn ang="0">
                    <a:pos x="193" y="196"/>
                  </a:cxn>
                  <a:cxn ang="0">
                    <a:pos x="101" y="318"/>
                  </a:cxn>
                  <a:cxn ang="0">
                    <a:pos x="37" y="464"/>
                  </a:cxn>
                  <a:cxn ang="0">
                    <a:pos x="4" y="626"/>
                  </a:cxn>
                  <a:cxn ang="0">
                    <a:pos x="7" y="800"/>
                  </a:cxn>
                  <a:cxn ang="0">
                    <a:pos x="46" y="966"/>
                  </a:cxn>
                  <a:cxn ang="0">
                    <a:pos x="117" y="1113"/>
                  </a:cxn>
                  <a:cxn ang="0">
                    <a:pos x="214" y="1236"/>
                  </a:cxn>
                  <a:cxn ang="0">
                    <a:pos x="332" y="1328"/>
                  </a:cxn>
                  <a:cxn ang="0">
                    <a:pos x="467" y="1386"/>
                  </a:cxn>
                  <a:cxn ang="0">
                    <a:pos x="613" y="1404"/>
                  </a:cxn>
                  <a:cxn ang="0">
                    <a:pos x="1091" y="1357"/>
                  </a:cxn>
                  <a:cxn ang="0">
                    <a:pos x="1225" y="1300"/>
                  </a:cxn>
                  <a:cxn ang="0">
                    <a:pos x="1340" y="1208"/>
                  </a:cxn>
                  <a:cxn ang="0">
                    <a:pos x="1432" y="1085"/>
                  </a:cxn>
                  <a:cxn ang="0">
                    <a:pos x="1497" y="941"/>
                  </a:cxn>
                  <a:cxn ang="0">
                    <a:pos x="1529" y="778"/>
                  </a:cxn>
                  <a:cxn ang="0">
                    <a:pos x="1525" y="602"/>
                  </a:cxn>
                  <a:cxn ang="0">
                    <a:pos x="1481" y="423"/>
                  </a:cxn>
                  <a:cxn ang="0">
                    <a:pos x="1399" y="264"/>
                  </a:cxn>
                  <a:cxn ang="0">
                    <a:pos x="1282" y="134"/>
                  </a:cxn>
                  <a:cxn ang="0">
                    <a:pos x="1169" y="58"/>
                  </a:cxn>
                  <a:cxn ang="0">
                    <a:pos x="1045" y="13"/>
                  </a:cxn>
                  <a:cxn ang="0">
                    <a:pos x="915" y="0"/>
                  </a:cxn>
                  <a:cxn ang="0">
                    <a:pos x="955" y="196"/>
                  </a:cxn>
                  <a:cxn ang="0">
                    <a:pos x="1036" y="213"/>
                  </a:cxn>
                  <a:cxn ang="0">
                    <a:pos x="1114" y="251"/>
                  </a:cxn>
                  <a:cxn ang="0">
                    <a:pos x="1194" y="318"/>
                  </a:cxn>
                  <a:cxn ang="0">
                    <a:pos x="1268" y="423"/>
                  </a:cxn>
                  <a:cxn ang="0">
                    <a:pos x="1317" y="546"/>
                  </a:cxn>
                  <a:cxn ang="0">
                    <a:pos x="1338" y="680"/>
                  </a:cxn>
                  <a:cxn ang="0">
                    <a:pos x="1330" y="802"/>
                  </a:cxn>
                  <a:cxn ang="0">
                    <a:pos x="1300" y="914"/>
                  </a:cxn>
                  <a:cxn ang="0">
                    <a:pos x="1250" y="1011"/>
                  </a:cxn>
                  <a:cxn ang="0">
                    <a:pos x="1183" y="1090"/>
                  </a:cxn>
                  <a:cxn ang="0">
                    <a:pos x="1099" y="1147"/>
                  </a:cxn>
                  <a:cxn ang="0">
                    <a:pos x="1006" y="1176"/>
                  </a:cxn>
                  <a:cxn ang="0">
                    <a:pos x="567" y="1207"/>
                  </a:cxn>
                  <a:cxn ang="0">
                    <a:pos x="472" y="1181"/>
                  </a:cxn>
                  <a:cxn ang="0">
                    <a:pos x="386" y="1129"/>
                  </a:cxn>
                  <a:cxn ang="0">
                    <a:pos x="312" y="1053"/>
                  </a:cxn>
                  <a:cxn ang="0">
                    <a:pos x="253" y="958"/>
                  </a:cxn>
                  <a:cxn ang="0">
                    <a:pos x="213" y="847"/>
                  </a:cxn>
                  <a:cxn ang="0">
                    <a:pos x="196" y="723"/>
                  </a:cxn>
                  <a:cxn ang="0">
                    <a:pos x="202" y="602"/>
                  </a:cxn>
                  <a:cxn ang="0">
                    <a:pos x="232" y="489"/>
                  </a:cxn>
                  <a:cxn ang="0">
                    <a:pos x="283" y="392"/>
                  </a:cxn>
                  <a:cxn ang="0">
                    <a:pos x="351" y="313"/>
                  </a:cxn>
                  <a:cxn ang="0">
                    <a:pos x="433" y="258"/>
                  </a:cxn>
                  <a:cxn ang="0">
                    <a:pos x="527" y="228"/>
                  </a:cxn>
                </a:cxnLst>
                <a:rect l="0" t="0" r="r" b="b"/>
                <a:pathLst>
                  <a:path w="1532" h="1404">
                    <a:moveTo>
                      <a:pt x="890" y="1"/>
                    </a:moveTo>
                    <a:lnTo>
                      <a:pt x="531" y="32"/>
                    </a:lnTo>
                    <a:lnTo>
                      <a:pt x="501" y="35"/>
                    </a:lnTo>
                    <a:lnTo>
                      <a:pt x="472" y="39"/>
                    </a:lnTo>
                    <a:lnTo>
                      <a:pt x="443" y="46"/>
                    </a:lnTo>
                    <a:lnTo>
                      <a:pt x="414" y="55"/>
                    </a:lnTo>
                    <a:lnTo>
                      <a:pt x="386" y="65"/>
                    </a:lnTo>
                    <a:lnTo>
                      <a:pt x="360" y="76"/>
                    </a:lnTo>
                    <a:lnTo>
                      <a:pt x="333" y="89"/>
                    </a:lnTo>
                    <a:lnTo>
                      <a:pt x="309" y="104"/>
                    </a:lnTo>
                    <a:lnTo>
                      <a:pt x="283" y="120"/>
                    </a:lnTo>
                    <a:lnTo>
                      <a:pt x="260" y="137"/>
                    </a:lnTo>
                    <a:lnTo>
                      <a:pt x="237" y="155"/>
                    </a:lnTo>
                    <a:lnTo>
                      <a:pt x="214" y="175"/>
                    </a:lnTo>
                    <a:lnTo>
                      <a:pt x="193" y="196"/>
                    </a:lnTo>
                    <a:lnTo>
                      <a:pt x="172" y="219"/>
                    </a:lnTo>
                    <a:lnTo>
                      <a:pt x="153" y="242"/>
                    </a:lnTo>
                    <a:lnTo>
                      <a:pt x="135" y="267"/>
                    </a:lnTo>
                    <a:lnTo>
                      <a:pt x="117" y="292"/>
                    </a:lnTo>
                    <a:lnTo>
                      <a:pt x="101" y="318"/>
                    </a:lnTo>
                    <a:lnTo>
                      <a:pt x="86" y="346"/>
                    </a:lnTo>
                    <a:lnTo>
                      <a:pt x="71" y="374"/>
                    </a:lnTo>
                    <a:lnTo>
                      <a:pt x="59" y="403"/>
                    </a:lnTo>
                    <a:lnTo>
                      <a:pt x="47" y="433"/>
                    </a:lnTo>
                    <a:lnTo>
                      <a:pt x="37" y="464"/>
                    </a:lnTo>
                    <a:lnTo>
                      <a:pt x="27" y="495"/>
                    </a:lnTo>
                    <a:lnTo>
                      <a:pt x="19" y="526"/>
                    </a:lnTo>
                    <a:lnTo>
                      <a:pt x="13" y="560"/>
                    </a:lnTo>
                    <a:lnTo>
                      <a:pt x="7" y="592"/>
                    </a:lnTo>
                    <a:lnTo>
                      <a:pt x="4" y="626"/>
                    </a:lnTo>
                    <a:lnTo>
                      <a:pt x="1" y="660"/>
                    </a:lnTo>
                    <a:lnTo>
                      <a:pt x="0" y="694"/>
                    </a:lnTo>
                    <a:lnTo>
                      <a:pt x="0" y="730"/>
                    </a:lnTo>
                    <a:lnTo>
                      <a:pt x="3" y="765"/>
                    </a:lnTo>
                    <a:lnTo>
                      <a:pt x="7" y="800"/>
                    </a:lnTo>
                    <a:lnTo>
                      <a:pt x="11" y="835"/>
                    </a:lnTo>
                    <a:lnTo>
                      <a:pt x="18" y="868"/>
                    </a:lnTo>
                    <a:lnTo>
                      <a:pt x="26" y="902"/>
                    </a:lnTo>
                    <a:lnTo>
                      <a:pt x="36" y="935"/>
                    </a:lnTo>
                    <a:lnTo>
                      <a:pt x="46" y="966"/>
                    </a:lnTo>
                    <a:lnTo>
                      <a:pt x="58" y="997"/>
                    </a:lnTo>
                    <a:lnTo>
                      <a:pt x="71" y="1027"/>
                    </a:lnTo>
                    <a:lnTo>
                      <a:pt x="85" y="1057"/>
                    </a:lnTo>
                    <a:lnTo>
                      <a:pt x="100" y="1085"/>
                    </a:lnTo>
                    <a:lnTo>
                      <a:pt x="117" y="1113"/>
                    </a:lnTo>
                    <a:lnTo>
                      <a:pt x="135" y="1140"/>
                    </a:lnTo>
                    <a:lnTo>
                      <a:pt x="152" y="1166"/>
                    </a:lnTo>
                    <a:lnTo>
                      <a:pt x="172" y="1190"/>
                    </a:lnTo>
                    <a:lnTo>
                      <a:pt x="192" y="1213"/>
                    </a:lnTo>
                    <a:lnTo>
                      <a:pt x="214" y="1236"/>
                    </a:lnTo>
                    <a:lnTo>
                      <a:pt x="236" y="1256"/>
                    </a:lnTo>
                    <a:lnTo>
                      <a:pt x="259" y="1276"/>
                    </a:lnTo>
                    <a:lnTo>
                      <a:pt x="283" y="1295"/>
                    </a:lnTo>
                    <a:lnTo>
                      <a:pt x="308" y="1311"/>
                    </a:lnTo>
                    <a:lnTo>
                      <a:pt x="332" y="1328"/>
                    </a:lnTo>
                    <a:lnTo>
                      <a:pt x="359" y="1343"/>
                    </a:lnTo>
                    <a:lnTo>
                      <a:pt x="384" y="1355"/>
                    </a:lnTo>
                    <a:lnTo>
                      <a:pt x="412" y="1367"/>
                    </a:lnTo>
                    <a:lnTo>
                      <a:pt x="438" y="1377"/>
                    </a:lnTo>
                    <a:lnTo>
                      <a:pt x="467" y="1386"/>
                    </a:lnTo>
                    <a:lnTo>
                      <a:pt x="495" y="1393"/>
                    </a:lnTo>
                    <a:lnTo>
                      <a:pt x="524" y="1398"/>
                    </a:lnTo>
                    <a:lnTo>
                      <a:pt x="554" y="1402"/>
                    </a:lnTo>
                    <a:lnTo>
                      <a:pt x="583" y="1404"/>
                    </a:lnTo>
                    <a:lnTo>
                      <a:pt x="613" y="1404"/>
                    </a:lnTo>
                    <a:lnTo>
                      <a:pt x="643" y="1402"/>
                    </a:lnTo>
                    <a:lnTo>
                      <a:pt x="1002" y="1373"/>
                    </a:lnTo>
                    <a:lnTo>
                      <a:pt x="1032" y="1369"/>
                    </a:lnTo>
                    <a:lnTo>
                      <a:pt x="1062" y="1364"/>
                    </a:lnTo>
                    <a:lnTo>
                      <a:pt x="1091" y="1357"/>
                    </a:lnTo>
                    <a:lnTo>
                      <a:pt x="1118" y="1349"/>
                    </a:lnTo>
                    <a:lnTo>
                      <a:pt x="1146" y="1339"/>
                    </a:lnTo>
                    <a:lnTo>
                      <a:pt x="1173" y="1327"/>
                    </a:lnTo>
                    <a:lnTo>
                      <a:pt x="1199" y="1315"/>
                    </a:lnTo>
                    <a:lnTo>
                      <a:pt x="1225" y="1300"/>
                    </a:lnTo>
                    <a:lnTo>
                      <a:pt x="1249" y="1284"/>
                    </a:lnTo>
                    <a:lnTo>
                      <a:pt x="1274" y="1267"/>
                    </a:lnTo>
                    <a:lnTo>
                      <a:pt x="1296" y="1248"/>
                    </a:lnTo>
                    <a:lnTo>
                      <a:pt x="1319" y="1228"/>
                    </a:lnTo>
                    <a:lnTo>
                      <a:pt x="1340" y="1208"/>
                    </a:lnTo>
                    <a:lnTo>
                      <a:pt x="1360" y="1186"/>
                    </a:lnTo>
                    <a:lnTo>
                      <a:pt x="1380" y="1162"/>
                    </a:lnTo>
                    <a:lnTo>
                      <a:pt x="1398" y="1138"/>
                    </a:lnTo>
                    <a:lnTo>
                      <a:pt x="1416" y="1112"/>
                    </a:lnTo>
                    <a:lnTo>
                      <a:pt x="1432" y="1085"/>
                    </a:lnTo>
                    <a:lnTo>
                      <a:pt x="1447" y="1059"/>
                    </a:lnTo>
                    <a:lnTo>
                      <a:pt x="1461" y="1030"/>
                    </a:lnTo>
                    <a:lnTo>
                      <a:pt x="1474" y="1001"/>
                    </a:lnTo>
                    <a:lnTo>
                      <a:pt x="1485" y="972"/>
                    </a:lnTo>
                    <a:lnTo>
                      <a:pt x="1497" y="941"/>
                    </a:lnTo>
                    <a:lnTo>
                      <a:pt x="1505" y="909"/>
                    </a:lnTo>
                    <a:lnTo>
                      <a:pt x="1513" y="877"/>
                    </a:lnTo>
                    <a:lnTo>
                      <a:pt x="1520" y="845"/>
                    </a:lnTo>
                    <a:lnTo>
                      <a:pt x="1525" y="811"/>
                    </a:lnTo>
                    <a:lnTo>
                      <a:pt x="1529" y="778"/>
                    </a:lnTo>
                    <a:lnTo>
                      <a:pt x="1531" y="743"/>
                    </a:lnTo>
                    <a:lnTo>
                      <a:pt x="1532" y="709"/>
                    </a:lnTo>
                    <a:lnTo>
                      <a:pt x="1532" y="674"/>
                    </a:lnTo>
                    <a:lnTo>
                      <a:pt x="1530" y="639"/>
                    </a:lnTo>
                    <a:lnTo>
                      <a:pt x="1525" y="602"/>
                    </a:lnTo>
                    <a:lnTo>
                      <a:pt x="1520" y="564"/>
                    </a:lnTo>
                    <a:lnTo>
                      <a:pt x="1513" y="528"/>
                    </a:lnTo>
                    <a:lnTo>
                      <a:pt x="1504" y="492"/>
                    </a:lnTo>
                    <a:lnTo>
                      <a:pt x="1493" y="457"/>
                    </a:lnTo>
                    <a:lnTo>
                      <a:pt x="1481" y="423"/>
                    </a:lnTo>
                    <a:lnTo>
                      <a:pt x="1468" y="389"/>
                    </a:lnTo>
                    <a:lnTo>
                      <a:pt x="1453" y="356"/>
                    </a:lnTo>
                    <a:lnTo>
                      <a:pt x="1437" y="325"/>
                    </a:lnTo>
                    <a:lnTo>
                      <a:pt x="1419" y="293"/>
                    </a:lnTo>
                    <a:lnTo>
                      <a:pt x="1399" y="264"/>
                    </a:lnTo>
                    <a:lnTo>
                      <a:pt x="1378" y="235"/>
                    </a:lnTo>
                    <a:lnTo>
                      <a:pt x="1357" y="209"/>
                    </a:lnTo>
                    <a:lnTo>
                      <a:pt x="1333" y="182"/>
                    </a:lnTo>
                    <a:lnTo>
                      <a:pt x="1309" y="157"/>
                    </a:lnTo>
                    <a:lnTo>
                      <a:pt x="1282" y="134"/>
                    </a:lnTo>
                    <a:lnTo>
                      <a:pt x="1261" y="117"/>
                    </a:lnTo>
                    <a:lnTo>
                      <a:pt x="1239" y="101"/>
                    </a:lnTo>
                    <a:lnTo>
                      <a:pt x="1216" y="85"/>
                    </a:lnTo>
                    <a:lnTo>
                      <a:pt x="1193" y="71"/>
                    </a:lnTo>
                    <a:lnTo>
                      <a:pt x="1169" y="58"/>
                    </a:lnTo>
                    <a:lnTo>
                      <a:pt x="1145" y="47"/>
                    </a:lnTo>
                    <a:lnTo>
                      <a:pt x="1121" y="36"/>
                    </a:lnTo>
                    <a:lnTo>
                      <a:pt x="1096" y="27"/>
                    </a:lnTo>
                    <a:lnTo>
                      <a:pt x="1071" y="19"/>
                    </a:lnTo>
                    <a:lnTo>
                      <a:pt x="1045" y="13"/>
                    </a:lnTo>
                    <a:lnTo>
                      <a:pt x="1020" y="8"/>
                    </a:lnTo>
                    <a:lnTo>
                      <a:pt x="994" y="4"/>
                    </a:lnTo>
                    <a:lnTo>
                      <a:pt x="967" y="1"/>
                    </a:lnTo>
                    <a:lnTo>
                      <a:pt x="942" y="0"/>
                    </a:lnTo>
                    <a:lnTo>
                      <a:pt x="915" y="0"/>
                    </a:lnTo>
                    <a:lnTo>
                      <a:pt x="890" y="1"/>
                    </a:lnTo>
                    <a:close/>
                    <a:moveTo>
                      <a:pt x="905" y="196"/>
                    </a:moveTo>
                    <a:lnTo>
                      <a:pt x="922" y="195"/>
                    </a:lnTo>
                    <a:lnTo>
                      <a:pt x="939" y="195"/>
                    </a:lnTo>
                    <a:lnTo>
                      <a:pt x="955" y="196"/>
                    </a:lnTo>
                    <a:lnTo>
                      <a:pt x="972" y="198"/>
                    </a:lnTo>
                    <a:lnTo>
                      <a:pt x="989" y="200"/>
                    </a:lnTo>
                    <a:lnTo>
                      <a:pt x="1004" y="203"/>
                    </a:lnTo>
                    <a:lnTo>
                      <a:pt x="1021" y="208"/>
                    </a:lnTo>
                    <a:lnTo>
                      <a:pt x="1036" y="213"/>
                    </a:lnTo>
                    <a:lnTo>
                      <a:pt x="1052" y="219"/>
                    </a:lnTo>
                    <a:lnTo>
                      <a:pt x="1067" y="225"/>
                    </a:lnTo>
                    <a:lnTo>
                      <a:pt x="1083" y="233"/>
                    </a:lnTo>
                    <a:lnTo>
                      <a:pt x="1098" y="241"/>
                    </a:lnTo>
                    <a:lnTo>
                      <a:pt x="1114" y="251"/>
                    </a:lnTo>
                    <a:lnTo>
                      <a:pt x="1128" y="261"/>
                    </a:lnTo>
                    <a:lnTo>
                      <a:pt x="1143" y="272"/>
                    </a:lnTo>
                    <a:lnTo>
                      <a:pt x="1157" y="283"/>
                    </a:lnTo>
                    <a:lnTo>
                      <a:pt x="1176" y="300"/>
                    </a:lnTo>
                    <a:lnTo>
                      <a:pt x="1194" y="318"/>
                    </a:lnTo>
                    <a:lnTo>
                      <a:pt x="1210" y="337"/>
                    </a:lnTo>
                    <a:lnTo>
                      <a:pt x="1226" y="357"/>
                    </a:lnTo>
                    <a:lnTo>
                      <a:pt x="1241" y="378"/>
                    </a:lnTo>
                    <a:lnTo>
                      <a:pt x="1255" y="399"/>
                    </a:lnTo>
                    <a:lnTo>
                      <a:pt x="1268" y="423"/>
                    </a:lnTo>
                    <a:lnTo>
                      <a:pt x="1280" y="445"/>
                    </a:lnTo>
                    <a:lnTo>
                      <a:pt x="1290" y="469"/>
                    </a:lnTo>
                    <a:lnTo>
                      <a:pt x="1300" y="494"/>
                    </a:lnTo>
                    <a:lnTo>
                      <a:pt x="1309" y="519"/>
                    </a:lnTo>
                    <a:lnTo>
                      <a:pt x="1317" y="546"/>
                    </a:lnTo>
                    <a:lnTo>
                      <a:pt x="1324" y="573"/>
                    </a:lnTo>
                    <a:lnTo>
                      <a:pt x="1329" y="600"/>
                    </a:lnTo>
                    <a:lnTo>
                      <a:pt x="1332" y="628"/>
                    </a:lnTo>
                    <a:lnTo>
                      <a:pt x="1336" y="655"/>
                    </a:lnTo>
                    <a:lnTo>
                      <a:pt x="1338" y="680"/>
                    </a:lnTo>
                    <a:lnTo>
                      <a:pt x="1338" y="705"/>
                    </a:lnTo>
                    <a:lnTo>
                      <a:pt x="1338" y="730"/>
                    </a:lnTo>
                    <a:lnTo>
                      <a:pt x="1336" y="754"/>
                    </a:lnTo>
                    <a:lnTo>
                      <a:pt x="1333" y="779"/>
                    </a:lnTo>
                    <a:lnTo>
                      <a:pt x="1330" y="802"/>
                    </a:lnTo>
                    <a:lnTo>
                      <a:pt x="1326" y="826"/>
                    </a:lnTo>
                    <a:lnTo>
                      <a:pt x="1321" y="848"/>
                    </a:lnTo>
                    <a:lnTo>
                      <a:pt x="1315" y="870"/>
                    </a:lnTo>
                    <a:lnTo>
                      <a:pt x="1308" y="893"/>
                    </a:lnTo>
                    <a:lnTo>
                      <a:pt x="1300" y="914"/>
                    </a:lnTo>
                    <a:lnTo>
                      <a:pt x="1291" y="935"/>
                    </a:lnTo>
                    <a:lnTo>
                      <a:pt x="1282" y="955"/>
                    </a:lnTo>
                    <a:lnTo>
                      <a:pt x="1272" y="974"/>
                    </a:lnTo>
                    <a:lnTo>
                      <a:pt x="1261" y="993"/>
                    </a:lnTo>
                    <a:lnTo>
                      <a:pt x="1250" y="1011"/>
                    </a:lnTo>
                    <a:lnTo>
                      <a:pt x="1238" y="1029"/>
                    </a:lnTo>
                    <a:lnTo>
                      <a:pt x="1225" y="1045"/>
                    </a:lnTo>
                    <a:lnTo>
                      <a:pt x="1211" y="1061"/>
                    </a:lnTo>
                    <a:lnTo>
                      <a:pt x="1197" y="1076"/>
                    </a:lnTo>
                    <a:lnTo>
                      <a:pt x="1183" y="1090"/>
                    </a:lnTo>
                    <a:lnTo>
                      <a:pt x="1167" y="1103"/>
                    </a:lnTo>
                    <a:lnTo>
                      <a:pt x="1150" y="1115"/>
                    </a:lnTo>
                    <a:lnTo>
                      <a:pt x="1135" y="1127"/>
                    </a:lnTo>
                    <a:lnTo>
                      <a:pt x="1117" y="1137"/>
                    </a:lnTo>
                    <a:lnTo>
                      <a:pt x="1099" y="1147"/>
                    </a:lnTo>
                    <a:lnTo>
                      <a:pt x="1082" y="1154"/>
                    </a:lnTo>
                    <a:lnTo>
                      <a:pt x="1064" y="1161"/>
                    </a:lnTo>
                    <a:lnTo>
                      <a:pt x="1045" y="1168"/>
                    </a:lnTo>
                    <a:lnTo>
                      <a:pt x="1025" y="1172"/>
                    </a:lnTo>
                    <a:lnTo>
                      <a:pt x="1006" y="1176"/>
                    </a:lnTo>
                    <a:lnTo>
                      <a:pt x="986" y="1178"/>
                    </a:lnTo>
                    <a:lnTo>
                      <a:pt x="627" y="1208"/>
                    </a:lnTo>
                    <a:lnTo>
                      <a:pt x="607" y="1209"/>
                    </a:lnTo>
                    <a:lnTo>
                      <a:pt x="587" y="1208"/>
                    </a:lnTo>
                    <a:lnTo>
                      <a:pt x="567" y="1207"/>
                    </a:lnTo>
                    <a:lnTo>
                      <a:pt x="548" y="1205"/>
                    </a:lnTo>
                    <a:lnTo>
                      <a:pt x="528" y="1200"/>
                    </a:lnTo>
                    <a:lnTo>
                      <a:pt x="509" y="1194"/>
                    </a:lnTo>
                    <a:lnTo>
                      <a:pt x="491" y="1189"/>
                    </a:lnTo>
                    <a:lnTo>
                      <a:pt x="472" y="1181"/>
                    </a:lnTo>
                    <a:lnTo>
                      <a:pt x="454" y="1173"/>
                    </a:lnTo>
                    <a:lnTo>
                      <a:pt x="436" y="1163"/>
                    </a:lnTo>
                    <a:lnTo>
                      <a:pt x="420" y="1153"/>
                    </a:lnTo>
                    <a:lnTo>
                      <a:pt x="402" y="1141"/>
                    </a:lnTo>
                    <a:lnTo>
                      <a:pt x="386" y="1129"/>
                    </a:lnTo>
                    <a:lnTo>
                      <a:pt x="370" y="1115"/>
                    </a:lnTo>
                    <a:lnTo>
                      <a:pt x="354" y="1102"/>
                    </a:lnTo>
                    <a:lnTo>
                      <a:pt x="340" y="1086"/>
                    </a:lnTo>
                    <a:lnTo>
                      <a:pt x="325" y="1071"/>
                    </a:lnTo>
                    <a:lnTo>
                      <a:pt x="312" y="1053"/>
                    </a:lnTo>
                    <a:lnTo>
                      <a:pt x="299" y="1036"/>
                    </a:lnTo>
                    <a:lnTo>
                      <a:pt x="285" y="1017"/>
                    </a:lnTo>
                    <a:lnTo>
                      <a:pt x="274" y="998"/>
                    </a:lnTo>
                    <a:lnTo>
                      <a:pt x="263" y="978"/>
                    </a:lnTo>
                    <a:lnTo>
                      <a:pt x="253" y="958"/>
                    </a:lnTo>
                    <a:lnTo>
                      <a:pt x="243" y="937"/>
                    </a:lnTo>
                    <a:lnTo>
                      <a:pt x="234" y="916"/>
                    </a:lnTo>
                    <a:lnTo>
                      <a:pt x="227" y="894"/>
                    </a:lnTo>
                    <a:lnTo>
                      <a:pt x="219" y="870"/>
                    </a:lnTo>
                    <a:lnTo>
                      <a:pt x="213" y="847"/>
                    </a:lnTo>
                    <a:lnTo>
                      <a:pt x="208" y="824"/>
                    </a:lnTo>
                    <a:lnTo>
                      <a:pt x="203" y="799"/>
                    </a:lnTo>
                    <a:lnTo>
                      <a:pt x="199" y="775"/>
                    </a:lnTo>
                    <a:lnTo>
                      <a:pt x="197" y="749"/>
                    </a:lnTo>
                    <a:lnTo>
                      <a:pt x="196" y="723"/>
                    </a:lnTo>
                    <a:lnTo>
                      <a:pt x="194" y="699"/>
                    </a:lnTo>
                    <a:lnTo>
                      <a:pt x="196" y="674"/>
                    </a:lnTo>
                    <a:lnTo>
                      <a:pt x="197" y="650"/>
                    </a:lnTo>
                    <a:lnTo>
                      <a:pt x="199" y="625"/>
                    </a:lnTo>
                    <a:lnTo>
                      <a:pt x="202" y="602"/>
                    </a:lnTo>
                    <a:lnTo>
                      <a:pt x="207" y="578"/>
                    </a:lnTo>
                    <a:lnTo>
                      <a:pt x="212" y="555"/>
                    </a:lnTo>
                    <a:lnTo>
                      <a:pt x="218" y="533"/>
                    </a:lnTo>
                    <a:lnTo>
                      <a:pt x="224" y="512"/>
                    </a:lnTo>
                    <a:lnTo>
                      <a:pt x="232" y="489"/>
                    </a:lnTo>
                    <a:lnTo>
                      <a:pt x="241" y="469"/>
                    </a:lnTo>
                    <a:lnTo>
                      <a:pt x="250" y="449"/>
                    </a:lnTo>
                    <a:lnTo>
                      <a:pt x="261" y="429"/>
                    </a:lnTo>
                    <a:lnTo>
                      <a:pt x="271" y="410"/>
                    </a:lnTo>
                    <a:lnTo>
                      <a:pt x="283" y="392"/>
                    </a:lnTo>
                    <a:lnTo>
                      <a:pt x="295" y="375"/>
                    </a:lnTo>
                    <a:lnTo>
                      <a:pt x="308" y="359"/>
                    </a:lnTo>
                    <a:lnTo>
                      <a:pt x="321" y="342"/>
                    </a:lnTo>
                    <a:lnTo>
                      <a:pt x="335" y="328"/>
                    </a:lnTo>
                    <a:lnTo>
                      <a:pt x="351" y="313"/>
                    </a:lnTo>
                    <a:lnTo>
                      <a:pt x="365" y="300"/>
                    </a:lnTo>
                    <a:lnTo>
                      <a:pt x="382" y="288"/>
                    </a:lnTo>
                    <a:lnTo>
                      <a:pt x="399" y="277"/>
                    </a:lnTo>
                    <a:lnTo>
                      <a:pt x="415" y="267"/>
                    </a:lnTo>
                    <a:lnTo>
                      <a:pt x="433" y="258"/>
                    </a:lnTo>
                    <a:lnTo>
                      <a:pt x="451" y="249"/>
                    </a:lnTo>
                    <a:lnTo>
                      <a:pt x="470" y="242"/>
                    </a:lnTo>
                    <a:lnTo>
                      <a:pt x="488" y="237"/>
                    </a:lnTo>
                    <a:lnTo>
                      <a:pt x="507" y="232"/>
                    </a:lnTo>
                    <a:lnTo>
                      <a:pt x="527" y="228"/>
                    </a:lnTo>
                    <a:lnTo>
                      <a:pt x="547" y="225"/>
                    </a:lnTo>
                    <a:lnTo>
                      <a:pt x="905" y="196"/>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5" name="Freeform 7"/>
              <p:cNvSpPr>
                <a:spLocks/>
              </p:cNvSpPr>
              <p:nvPr/>
            </p:nvSpPr>
            <p:spPr bwMode="auto">
              <a:xfrm>
                <a:off x="47" y="1071"/>
                <a:ext cx="303" cy="313"/>
              </a:xfrm>
              <a:custGeom>
                <a:avLst/>
                <a:gdLst/>
                <a:ahLst/>
                <a:cxnLst>
                  <a:cxn ang="0">
                    <a:pos x="866" y="18"/>
                  </a:cxn>
                  <a:cxn ang="0">
                    <a:pos x="713" y="59"/>
                  </a:cxn>
                  <a:cxn ang="0">
                    <a:pos x="569" y="121"/>
                  </a:cxn>
                  <a:cxn ang="0">
                    <a:pos x="438" y="205"/>
                  </a:cxn>
                  <a:cxn ang="0">
                    <a:pos x="321" y="306"/>
                  </a:cxn>
                  <a:cxn ang="0">
                    <a:pos x="219" y="423"/>
                  </a:cxn>
                  <a:cxn ang="0">
                    <a:pos x="135" y="553"/>
                  </a:cxn>
                  <a:cxn ang="0">
                    <a:pos x="69" y="697"/>
                  </a:cxn>
                  <a:cxn ang="0">
                    <a:pos x="25" y="850"/>
                  </a:cxn>
                  <a:cxn ang="0">
                    <a:pos x="2" y="1010"/>
                  </a:cxn>
                  <a:cxn ang="0">
                    <a:pos x="3" y="1177"/>
                  </a:cxn>
                  <a:cxn ang="0">
                    <a:pos x="28" y="1343"/>
                  </a:cxn>
                  <a:cxn ang="0">
                    <a:pos x="76" y="1498"/>
                  </a:cxn>
                  <a:cxn ang="0">
                    <a:pos x="145" y="1642"/>
                  </a:cxn>
                  <a:cxn ang="0">
                    <a:pos x="231" y="1772"/>
                  </a:cxn>
                  <a:cxn ang="0">
                    <a:pos x="336" y="1889"/>
                  </a:cxn>
                  <a:cxn ang="0">
                    <a:pos x="454" y="1988"/>
                  </a:cxn>
                  <a:cxn ang="0">
                    <a:pos x="586" y="2069"/>
                  </a:cxn>
                  <a:cxn ang="0">
                    <a:pos x="728" y="2130"/>
                  </a:cxn>
                  <a:cxn ang="0">
                    <a:pos x="880" y="2170"/>
                  </a:cxn>
                  <a:cxn ang="0">
                    <a:pos x="1038" y="2185"/>
                  </a:cxn>
                  <a:cxn ang="0">
                    <a:pos x="1201" y="2178"/>
                  </a:cxn>
                  <a:cxn ang="0">
                    <a:pos x="1358" y="2144"/>
                  </a:cxn>
                  <a:cxn ang="0">
                    <a:pos x="1505" y="2087"/>
                  </a:cxn>
                  <a:cxn ang="0">
                    <a:pos x="1640" y="2010"/>
                  </a:cxn>
                  <a:cxn ang="0">
                    <a:pos x="1762" y="1916"/>
                  </a:cxn>
                  <a:cxn ang="0">
                    <a:pos x="1869" y="1803"/>
                  </a:cxn>
                  <a:cxn ang="0">
                    <a:pos x="1959" y="1677"/>
                  </a:cxn>
                  <a:cxn ang="0">
                    <a:pos x="2031" y="1538"/>
                  </a:cxn>
                  <a:cxn ang="0">
                    <a:pos x="2084" y="1388"/>
                  </a:cxn>
                  <a:cxn ang="0">
                    <a:pos x="2113" y="1230"/>
                  </a:cxn>
                  <a:cxn ang="0">
                    <a:pos x="2121" y="1065"/>
                  </a:cxn>
                  <a:cxn ang="0">
                    <a:pos x="2104" y="898"/>
                  </a:cxn>
                  <a:cxn ang="0">
                    <a:pos x="2062" y="738"/>
                  </a:cxn>
                  <a:cxn ang="0">
                    <a:pos x="2001" y="590"/>
                  </a:cxn>
                  <a:cxn ang="0">
                    <a:pos x="1919" y="455"/>
                  </a:cxn>
                  <a:cxn ang="0">
                    <a:pos x="1822" y="334"/>
                  </a:cxn>
                  <a:cxn ang="0">
                    <a:pos x="1708" y="229"/>
                  </a:cxn>
                  <a:cxn ang="0">
                    <a:pos x="1580" y="141"/>
                  </a:cxn>
                  <a:cxn ang="0">
                    <a:pos x="1440" y="73"/>
                  </a:cxn>
                  <a:cxn ang="0">
                    <a:pos x="1292" y="27"/>
                  </a:cxn>
                  <a:cxn ang="0">
                    <a:pos x="1135" y="3"/>
                  </a:cxn>
                  <a:cxn ang="0">
                    <a:pos x="973" y="3"/>
                  </a:cxn>
                </a:cxnLst>
                <a:rect l="0" t="0" r="r" b="b"/>
                <a:pathLst>
                  <a:path w="2121" h="2185">
                    <a:moveTo>
                      <a:pt x="973" y="3"/>
                    </a:moveTo>
                    <a:lnTo>
                      <a:pt x="919" y="9"/>
                    </a:lnTo>
                    <a:lnTo>
                      <a:pt x="866" y="18"/>
                    </a:lnTo>
                    <a:lnTo>
                      <a:pt x="814" y="29"/>
                    </a:lnTo>
                    <a:lnTo>
                      <a:pt x="763" y="42"/>
                    </a:lnTo>
                    <a:lnTo>
                      <a:pt x="713" y="59"/>
                    </a:lnTo>
                    <a:lnTo>
                      <a:pt x="663" y="77"/>
                    </a:lnTo>
                    <a:lnTo>
                      <a:pt x="615" y="98"/>
                    </a:lnTo>
                    <a:lnTo>
                      <a:pt x="569" y="121"/>
                    </a:lnTo>
                    <a:lnTo>
                      <a:pt x="524" y="147"/>
                    </a:lnTo>
                    <a:lnTo>
                      <a:pt x="480" y="175"/>
                    </a:lnTo>
                    <a:lnTo>
                      <a:pt x="438" y="205"/>
                    </a:lnTo>
                    <a:lnTo>
                      <a:pt x="398" y="236"/>
                    </a:lnTo>
                    <a:lnTo>
                      <a:pt x="358" y="271"/>
                    </a:lnTo>
                    <a:lnTo>
                      <a:pt x="321" y="306"/>
                    </a:lnTo>
                    <a:lnTo>
                      <a:pt x="286" y="343"/>
                    </a:lnTo>
                    <a:lnTo>
                      <a:pt x="251" y="382"/>
                    </a:lnTo>
                    <a:lnTo>
                      <a:pt x="219" y="423"/>
                    </a:lnTo>
                    <a:lnTo>
                      <a:pt x="189" y="465"/>
                    </a:lnTo>
                    <a:lnTo>
                      <a:pt x="162" y="509"/>
                    </a:lnTo>
                    <a:lnTo>
                      <a:pt x="135" y="553"/>
                    </a:lnTo>
                    <a:lnTo>
                      <a:pt x="111" y="600"/>
                    </a:lnTo>
                    <a:lnTo>
                      <a:pt x="89" y="648"/>
                    </a:lnTo>
                    <a:lnTo>
                      <a:pt x="69" y="697"/>
                    </a:lnTo>
                    <a:lnTo>
                      <a:pt x="52" y="747"/>
                    </a:lnTo>
                    <a:lnTo>
                      <a:pt x="37" y="797"/>
                    </a:lnTo>
                    <a:lnTo>
                      <a:pt x="25" y="850"/>
                    </a:lnTo>
                    <a:lnTo>
                      <a:pt x="14" y="902"/>
                    </a:lnTo>
                    <a:lnTo>
                      <a:pt x="7" y="957"/>
                    </a:lnTo>
                    <a:lnTo>
                      <a:pt x="2" y="1010"/>
                    </a:lnTo>
                    <a:lnTo>
                      <a:pt x="0" y="1066"/>
                    </a:lnTo>
                    <a:lnTo>
                      <a:pt x="0" y="1122"/>
                    </a:lnTo>
                    <a:lnTo>
                      <a:pt x="3" y="1177"/>
                    </a:lnTo>
                    <a:lnTo>
                      <a:pt x="8" y="1234"/>
                    </a:lnTo>
                    <a:lnTo>
                      <a:pt x="17" y="1289"/>
                    </a:lnTo>
                    <a:lnTo>
                      <a:pt x="28" y="1343"/>
                    </a:lnTo>
                    <a:lnTo>
                      <a:pt x="42" y="1396"/>
                    </a:lnTo>
                    <a:lnTo>
                      <a:pt x="57" y="1448"/>
                    </a:lnTo>
                    <a:lnTo>
                      <a:pt x="76" y="1498"/>
                    </a:lnTo>
                    <a:lnTo>
                      <a:pt x="96" y="1547"/>
                    </a:lnTo>
                    <a:lnTo>
                      <a:pt x="119" y="1595"/>
                    </a:lnTo>
                    <a:lnTo>
                      <a:pt x="145" y="1642"/>
                    </a:lnTo>
                    <a:lnTo>
                      <a:pt x="172" y="1687"/>
                    </a:lnTo>
                    <a:lnTo>
                      <a:pt x="200" y="1731"/>
                    </a:lnTo>
                    <a:lnTo>
                      <a:pt x="231" y="1772"/>
                    </a:lnTo>
                    <a:lnTo>
                      <a:pt x="265" y="1813"/>
                    </a:lnTo>
                    <a:lnTo>
                      <a:pt x="299" y="1851"/>
                    </a:lnTo>
                    <a:lnTo>
                      <a:pt x="336" y="1889"/>
                    </a:lnTo>
                    <a:lnTo>
                      <a:pt x="373" y="1924"/>
                    </a:lnTo>
                    <a:lnTo>
                      <a:pt x="413" y="1957"/>
                    </a:lnTo>
                    <a:lnTo>
                      <a:pt x="454" y="1988"/>
                    </a:lnTo>
                    <a:lnTo>
                      <a:pt x="496" y="2017"/>
                    </a:lnTo>
                    <a:lnTo>
                      <a:pt x="541" y="2044"/>
                    </a:lnTo>
                    <a:lnTo>
                      <a:pt x="586" y="2069"/>
                    </a:lnTo>
                    <a:lnTo>
                      <a:pt x="632" y="2092"/>
                    </a:lnTo>
                    <a:lnTo>
                      <a:pt x="679" y="2112"/>
                    </a:lnTo>
                    <a:lnTo>
                      <a:pt x="728" y="2130"/>
                    </a:lnTo>
                    <a:lnTo>
                      <a:pt x="778" y="2146"/>
                    </a:lnTo>
                    <a:lnTo>
                      <a:pt x="828" y="2159"/>
                    </a:lnTo>
                    <a:lnTo>
                      <a:pt x="880" y="2170"/>
                    </a:lnTo>
                    <a:lnTo>
                      <a:pt x="932" y="2178"/>
                    </a:lnTo>
                    <a:lnTo>
                      <a:pt x="984" y="2183"/>
                    </a:lnTo>
                    <a:lnTo>
                      <a:pt x="1038" y="2185"/>
                    </a:lnTo>
                    <a:lnTo>
                      <a:pt x="1092" y="2185"/>
                    </a:lnTo>
                    <a:lnTo>
                      <a:pt x="1146" y="2183"/>
                    </a:lnTo>
                    <a:lnTo>
                      <a:pt x="1201" y="2178"/>
                    </a:lnTo>
                    <a:lnTo>
                      <a:pt x="1254" y="2169"/>
                    </a:lnTo>
                    <a:lnTo>
                      <a:pt x="1307" y="2157"/>
                    </a:lnTo>
                    <a:lnTo>
                      <a:pt x="1358" y="2144"/>
                    </a:lnTo>
                    <a:lnTo>
                      <a:pt x="1408" y="2127"/>
                    </a:lnTo>
                    <a:lnTo>
                      <a:pt x="1457" y="2108"/>
                    </a:lnTo>
                    <a:lnTo>
                      <a:pt x="1505" y="2087"/>
                    </a:lnTo>
                    <a:lnTo>
                      <a:pt x="1551" y="2064"/>
                    </a:lnTo>
                    <a:lnTo>
                      <a:pt x="1597" y="2038"/>
                    </a:lnTo>
                    <a:lnTo>
                      <a:pt x="1640" y="2010"/>
                    </a:lnTo>
                    <a:lnTo>
                      <a:pt x="1682" y="1981"/>
                    </a:lnTo>
                    <a:lnTo>
                      <a:pt x="1723" y="1949"/>
                    </a:lnTo>
                    <a:lnTo>
                      <a:pt x="1762" y="1916"/>
                    </a:lnTo>
                    <a:lnTo>
                      <a:pt x="1800" y="1880"/>
                    </a:lnTo>
                    <a:lnTo>
                      <a:pt x="1835" y="1843"/>
                    </a:lnTo>
                    <a:lnTo>
                      <a:pt x="1869" y="1803"/>
                    </a:lnTo>
                    <a:lnTo>
                      <a:pt x="1902" y="1763"/>
                    </a:lnTo>
                    <a:lnTo>
                      <a:pt x="1932" y="1721"/>
                    </a:lnTo>
                    <a:lnTo>
                      <a:pt x="1959" y="1677"/>
                    </a:lnTo>
                    <a:lnTo>
                      <a:pt x="1986" y="1632"/>
                    </a:lnTo>
                    <a:lnTo>
                      <a:pt x="2009" y="1586"/>
                    </a:lnTo>
                    <a:lnTo>
                      <a:pt x="2031" y="1538"/>
                    </a:lnTo>
                    <a:lnTo>
                      <a:pt x="2051" y="1489"/>
                    </a:lnTo>
                    <a:lnTo>
                      <a:pt x="2068" y="1439"/>
                    </a:lnTo>
                    <a:lnTo>
                      <a:pt x="2084" y="1388"/>
                    </a:lnTo>
                    <a:lnTo>
                      <a:pt x="2096" y="1337"/>
                    </a:lnTo>
                    <a:lnTo>
                      <a:pt x="2106" y="1283"/>
                    </a:lnTo>
                    <a:lnTo>
                      <a:pt x="2113" y="1230"/>
                    </a:lnTo>
                    <a:lnTo>
                      <a:pt x="2119" y="1175"/>
                    </a:lnTo>
                    <a:lnTo>
                      <a:pt x="2121" y="1120"/>
                    </a:lnTo>
                    <a:lnTo>
                      <a:pt x="2121" y="1065"/>
                    </a:lnTo>
                    <a:lnTo>
                      <a:pt x="2118" y="1008"/>
                    </a:lnTo>
                    <a:lnTo>
                      <a:pt x="2112" y="952"/>
                    </a:lnTo>
                    <a:lnTo>
                      <a:pt x="2104" y="898"/>
                    </a:lnTo>
                    <a:lnTo>
                      <a:pt x="2092" y="843"/>
                    </a:lnTo>
                    <a:lnTo>
                      <a:pt x="2079" y="791"/>
                    </a:lnTo>
                    <a:lnTo>
                      <a:pt x="2062" y="738"/>
                    </a:lnTo>
                    <a:lnTo>
                      <a:pt x="2045" y="688"/>
                    </a:lnTo>
                    <a:lnTo>
                      <a:pt x="2024" y="639"/>
                    </a:lnTo>
                    <a:lnTo>
                      <a:pt x="2001" y="590"/>
                    </a:lnTo>
                    <a:lnTo>
                      <a:pt x="1976" y="545"/>
                    </a:lnTo>
                    <a:lnTo>
                      <a:pt x="1949" y="499"/>
                    </a:lnTo>
                    <a:lnTo>
                      <a:pt x="1919" y="455"/>
                    </a:lnTo>
                    <a:lnTo>
                      <a:pt x="1888" y="413"/>
                    </a:lnTo>
                    <a:lnTo>
                      <a:pt x="1856" y="373"/>
                    </a:lnTo>
                    <a:lnTo>
                      <a:pt x="1822" y="334"/>
                    </a:lnTo>
                    <a:lnTo>
                      <a:pt x="1785" y="297"/>
                    </a:lnTo>
                    <a:lnTo>
                      <a:pt x="1746" y="263"/>
                    </a:lnTo>
                    <a:lnTo>
                      <a:pt x="1708" y="229"/>
                    </a:lnTo>
                    <a:lnTo>
                      <a:pt x="1667" y="198"/>
                    </a:lnTo>
                    <a:lnTo>
                      <a:pt x="1623" y="169"/>
                    </a:lnTo>
                    <a:lnTo>
                      <a:pt x="1580" y="141"/>
                    </a:lnTo>
                    <a:lnTo>
                      <a:pt x="1535" y="117"/>
                    </a:lnTo>
                    <a:lnTo>
                      <a:pt x="1488" y="95"/>
                    </a:lnTo>
                    <a:lnTo>
                      <a:pt x="1440" y="73"/>
                    </a:lnTo>
                    <a:lnTo>
                      <a:pt x="1393" y="56"/>
                    </a:lnTo>
                    <a:lnTo>
                      <a:pt x="1343" y="40"/>
                    </a:lnTo>
                    <a:lnTo>
                      <a:pt x="1292" y="27"/>
                    </a:lnTo>
                    <a:lnTo>
                      <a:pt x="1241" y="17"/>
                    </a:lnTo>
                    <a:lnTo>
                      <a:pt x="1189" y="8"/>
                    </a:lnTo>
                    <a:lnTo>
                      <a:pt x="1135" y="3"/>
                    </a:lnTo>
                    <a:lnTo>
                      <a:pt x="1082" y="0"/>
                    </a:lnTo>
                    <a:lnTo>
                      <a:pt x="1029" y="0"/>
                    </a:lnTo>
                    <a:lnTo>
                      <a:pt x="973" y="3"/>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4" name="Freeform 6"/>
              <p:cNvSpPr>
                <a:spLocks noEditPoints="1"/>
              </p:cNvSpPr>
              <p:nvPr/>
            </p:nvSpPr>
            <p:spPr bwMode="auto">
              <a:xfrm>
                <a:off x="33" y="1057"/>
                <a:ext cx="331" cy="341"/>
              </a:xfrm>
              <a:custGeom>
                <a:avLst/>
                <a:gdLst/>
                <a:ahLst/>
                <a:cxnLst>
                  <a:cxn ang="0">
                    <a:pos x="779" y="64"/>
                  </a:cxn>
                  <a:cxn ang="0">
                    <a:pos x="479" y="224"/>
                  </a:cxn>
                  <a:cxn ang="0">
                    <a:pos x="241" y="461"/>
                  </a:cxn>
                  <a:cxn ang="0">
                    <a:pos x="77" y="760"/>
                  </a:cxn>
                  <a:cxn ang="0">
                    <a:pos x="3" y="1101"/>
                  </a:cxn>
                  <a:cxn ang="0">
                    <a:pos x="14" y="1373"/>
                  </a:cxn>
                  <a:cxn ang="0">
                    <a:pos x="53" y="1547"/>
                  </a:cxn>
                  <a:cxn ang="0">
                    <a:pos x="118" y="1711"/>
                  </a:cxn>
                  <a:cxn ang="0">
                    <a:pos x="204" y="1863"/>
                  </a:cxn>
                  <a:cxn ang="0">
                    <a:pos x="313" y="2002"/>
                  </a:cxn>
                  <a:cxn ang="0">
                    <a:pos x="441" y="2124"/>
                  </a:cxn>
                  <a:cxn ang="0">
                    <a:pos x="581" y="2222"/>
                  </a:cxn>
                  <a:cxn ang="0">
                    <a:pos x="732" y="2297"/>
                  </a:cxn>
                  <a:cxn ang="0">
                    <a:pos x="891" y="2349"/>
                  </a:cxn>
                  <a:cxn ang="0">
                    <a:pos x="1055" y="2377"/>
                  </a:cxn>
                  <a:cxn ang="0">
                    <a:pos x="1224" y="2380"/>
                  </a:cxn>
                  <a:cxn ang="0">
                    <a:pos x="1537" y="2318"/>
                  </a:cxn>
                  <a:cxn ang="0">
                    <a:pos x="1837" y="2159"/>
                  </a:cxn>
                  <a:cxn ang="0">
                    <a:pos x="2076" y="1920"/>
                  </a:cxn>
                  <a:cxn ang="0">
                    <a:pos x="2239" y="1622"/>
                  </a:cxn>
                  <a:cxn ang="0">
                    <a:pos x="2314" y="1280"/>
                  </a:cxn>
                  <a:cxn ang="0">
                    <a:pos x="2302" y="1009"/>
                  </a:cxn>
                  <a:cxn ang="0">
                    <a:pos x="2262" y="835"/>
                  </a:cxn>
                  <a:cxn ang="0">
                    <a:pos x="2199" y="670"/>
                  </a:cxn>
                  <a:cxn ang="0">
                    <a:pos x="2113" y="519"/>
                  </a:cxn>
                  <a:cxn ang="0">
                    <a:pos x="2004" y="380"/>
                  </a:cxn>
                  <a:cxn ang="0">
                    <a:pos x="1875" y="258"/>
                  </a:cxn>
                  <a:cxn ang="0">
                    <a:pos x="1736" y="160"/>
                  </a:cxn>
                  <a:cxn ang="0">
                    <a:pos x="1585" y="85"/>
                  </a:cxn>
                  <a:cxn ang="0">
                    <a:pos x="1426" y="33"/>
                  </a:cxn>
                  <a:cxn ang="0">
                    <a:pos x="1261" y="5"/>
                  </a:cxn>
                  <a:cxn ang="0">
                    <a:pos x="1092" y="2"/>
                  </a:cxn>
                  <a:cxn ang="0">
                    <a:pos x="474" y="1888"/>
                  </a:cxn>
                  <a:cxn ang="0">
                    <a:pos x="379" y="1774"/>
                  </a:cxn>
                  <a:cxn ang="0">
                    <a:pos x="304" y="1648"/>
                  </a:cxn>
                  <a:cxn ang="0">
                    <a:pos x="247" y="1513"/>
                  </a:cxn>
                  <a:cxn ang="0">
                    <a:pos x="211" y="1368"/>
                  </a:cxn>
                  <a:cxn ang="0">
                    <a:pos x="194" y="1166"/>
                  </a:cxn>
                  <a:cxn ang="0">
                    <a:pos x="243" y="875"/>
                  </a:cxn>
                  <a:cxn ang="0">
                    <a:pos x="367" y="619"/>
                  </a:cxn>
                  <a:cxn ang="0">
                    <a:pos x="557" y="411"/>
                  </a:cxn>
                  <a:cxn ang="0">
                    <a:pos x="797" y="266"/>
                  </a:cxn>
                  <a:cxn ang="0">
                    <a:pos x="1079" y="198"/>
                  </a:cxn>
                  <a:cxn ang="0">
                    <a:pos x="1220" y="198"/>
                  </a:cxn>
                  <a:cxn ang="0">
                    <a:pos x="1358" y="217"/>
                  </a:cxn>
                  <a:cxn ang="0">
                    <a:pos x="1575" y="295"/>
                  </a:cxn>
                  <a:cxn ang="0">
                    <a:pos x="1733" y="395"/>
                  </a:cxn>
                  <a:cxn ang="0">
                    <a:pos x="1843" y="493"/>
                  </a:cxn>
                  <a:cxn ang="0">
                    <a:pos x="1938" y="608"/>
                  </a:cxn>
                  <a:cxn ang="0">
                    <a:pos x="2013" y="733"/>
                  </a:cxn>
                  <a:cxn ang="0">
                    <a:pos x="2070" y="870"/>
                  </a:cxn>
                  <a:cxn ang="0">
                    <a:pos x="2106" y="1013"/>
                  </a:cxn>
                  <a:cxn ang="0">
                    <a:pos x="2122" y="1216"/>
                  </a:cxn>
                  <a:cxn ang="0">
                    <a:pos x="2074" y="1506"/>
                  </a:cxn>
                  <a:cxn ang="0">
                    <a:pos x="1950" y="1763"/>
                  </a:cxn>
                  <a:cxn ang="0">
                    <a:pos x="1760" y="1970"/>
                  </a:cxn>
                  <a:cxn ang="0">
                    <a:pos x="1518" y="2116"/>
                  </a:cxn>
                  <a:cxn ang="0">
                    <a:pos x="1237" y="2183"/>
                  </a:cxn>
                  <a:cxn ang="0">
                    <a:pos x="1097" y="2184"/>
                  </a:cxn>
                  <a:cxn ang="0">
                    <a:pos x="959" y="2164"/>
                  </a:cxn>
                  <a:cxn ang="0">
                    <a:pos x="826" y="2124"/>
                  </a:cxn>
                  <a:cxn ang="0">
                    <a:pos x="700" y="2065"/>
                  </a:cxn>
                  <a:cxn ang="0">
                    <a:pos x="582" y="1987"/>
                  </a:cxn>
                </a:cxnLst>
                <a:rect l="0" t="0" r="r" b="b"/>
                <a:pathLst>
                  <a:path w="2317" h="2381">
                    <a:moveTo>
                      <a:pt x="1064" y="3"/>
                    </a:moveTo>
                    <a:lnTo>
                      <a:pt x="1005" y="10"/>
                    </a:lnTo>
                    <a:lnTo>
                      <a:pt x="947" y="19"/>
                    </a:lnTo>
                    <a:lnTo>
                      <a:pt x="889" y="31"/>
                    </a:lnTo>
                    <a:lnTo>
                      <a:pt x="834" y="47"/>
                    </a:lnTo>
                    <a:lnTo>
                      <a:pt x="779" y="64"/>
                    </a:lnTo>
                    <a:lnTo>
                      <a:pt x="725" y="85"/>
                    </a:lnTo>
                    <a:lnTo>
                      <a:pt x="673" y="108"/>
                    </a:lnTo>
                    <a:lnTo>
                      <a:pt x="622" y="134"/>
                    </a:lnTo>
                    <a:lnTo>
                      <a:pt x="573" y="161"/>
                    </a:lnTo>
                    <a:lnTo>
                      <a:pt x="526" y="191"/>
                    </a:lnTo>
                    <a:lnTo>
                      <a:pt x="479" y="224"/>
                    </a:lnTo>
                    <a:lnTo>
                      <a:pt x="435" y="258"/>
                    </a:lnTo>
                    <a:lnTo>
                      <a:pt x="393" y="295"/>
                    </a:lnTo>
                    <a:lnTo>
                      <a:pt x="352" y="334"/>
                    </a:lnTo>
                    <a:lnTo>
                      <a:pt x="313" y="374"/>
                    </a:lnTo>
                    <a:lnTo>
                      <a:pt x="276" y="418"/>
                    </a:lnTo>
                    <a:lnTo>
                      <a:pt x="241" y="461"/>
                    </a:lnTo>
                    <a:lnTo>
                      <a:pt x="207" y="508"/>
                    </a:lnTo>
                    <a:lnTo>
                      <a:pt x="177" y="556"/>
                    </a:lnTo>
                    <a:lnTo>
                      <a:pt x="149" y="605"/>
                    </a:lnTo>
                    <a:lnTo>
                      <a:pt x="122" y="655"/>
                    </a:lnTo>
                    <a:lnTo>
                      <a:pt x="99" y="707"/>
                    </a:lnTo>
                    <a:lnTo>
                      <a:pt x="77" y="760"/>
                    </a:lnTo>
                    <a:lnTo>
                      <a:pt x="58" y="814"/>
                    </a:lnTo>
                    <a:lnTo>
                      <a:pt x="42" y="870"/>
                    </a:lnTo>
                    <a:lnTo>
                      <a:pt x="28" y="927"/>
                    </a:lnTo>
                    <a:lnTo>
                      <a:pt x="17" y="985"/>
                    </a:lnTo>
                    <a:lnTo>
                      <a:pt x="9" y="1042"/>
                    </a:lnTo>
                    <a:lnTo>
                      <a:pt x="3" y="1101"/>
                    </a:lnTo>
                    <a:lnTo>
                      <a:pt x="0" y="1162"/>
                    </a:lnTo>
                    <a:lnTo>
                      <a:pt x="0" y="1222"/>
                    </a:lnTo>
                    <a:lnTo>
                      <a:pt x="4" y="1283"/>
                    </a:lnTo>
                    <a:lnTo>
                      <a:pt x="7" y="1313"/>
                    </a:lnTo>
                    <a:lnTo>
                      <a:pt x="10" y="1343"/>
                    </a:lnTo>
                    <a:lnTo>
                      <a:pt x="14" y="1373"/>
                    </a:lnTo>
                    <a:lnTo>
                      <a:pt x="19" y="1402"/>
                    </a:lnTo>
                    <a:lnTo>
                      <a:pt x="24" y="1432"/>
                    </a:lnTo>
                    <a:lnTo>
                      <a:pt x="31" y="1461"/>
                    </a:lnTo>
                    <a:lnTo>
                      <a:pt x="38" y="1490"/>
                    </a:lnTo>
                    <a:lnTo>
                      <a:pt x="45" y="1518"/>
                    </a:lnTo>
                    <a:lnTo>
                      <a:pt x="53" y="1547"/>
                    </a:lnTo>
                    <a:lnTo>
                      <a:pt x="63" y="1575"/>
                    </a:lnTo>
                    <a:lnTo>
                      <a:pt x="72" y="1603"/>
                    </a:lnTo>
                    <a:lnTo>
                      <a:pt x="82" y="1631"/>
                    </a:lnTo>
                    <a:lnTo>
                      <a:pt x="93" y="1657"/>
                    </a:lnTo>
                    <a:lnTo>
                      <a:pt x="105" y="1684"/>
                    </a:lnTo>
                    <a:lnTo>
                      <a:pt x="118" y="1711"/>
                    </a:lnTo>
                    <a:lnTo>
                      <a:pt x="130" y="1738"/>
                    </a:lnTo>
                    <a:lnTo>
                      <a:pt x="144" y="1763"/>
                    </a:lnTo>
                    <a:lnTo>
                      <a:pt x="157" y="1789"/>
                    </a:lnTo>
                    <a:lnTo>
                      <a:pt x="173" y="1814"/>
                    </a:lnTo>
                    <a:lnTo>
                      <a:pt x="189" y="1839"/>
                    </a:lnTo>
                    <a:lnTo>
                      <a:pt x="204" y="1863"/>
                    </a:lnTo>
                    <a:lnTo>
                      <a:pt x="221" y="1888"/>
                    </a:lnTo>
                    <a:lnTo>
                      <a:pt x="237" y="1911"/>
                    </a:lnTo>
                    <a:lnTo>
                      <a:pt x="256" y="1935"/>
                    </a:lnTo>
                    <a:lnTo>
                      <a:pt x="274" y="1957"/>
                    </a:lnTo>
                    <a:lnTo>
                      <a:pt x="293" y="1980"/>
                    </a:lnTo>
                    <a:lnTo>
                      <a:pt x="313" y="2002"/>
                    </a:lnTo>
                    <a:lnTo>
                      <a:pt x="333" y="2024"/>
                    </a:lnTo>
                    <a:lnTo>
                      <a:pt x="354" y="2045"/>
                    </a:lnTo>
                    <a:lnTo>
                      <a:pt x="375" y="2065"/>
                    </a:lnTo>
                    <a:lnTo>
                      <a:pt x="397" y="2085"/>
                    </a:lnTo>
                    <a:lnTo>
                      <a:pt x="419" y="2105"/>
                    </a:lnTo>
                    <a:lnTo>
                      <a:pt x="441" y="2124"/>
                    </a:lnTo>
                    <a:lnTo>
                      <a:pt x="464" y="2142"/>
                    </a:lnTo>
                    <a:lnTo>
                      <a:pt x="487" y="2159"/>
                    </a:lnTo>
                    <a:lnTo>
                      <a:pt x="510" y="2175"/>
                    </a:lnTo>
                    <a:lnTo>
                      <a:pt x="533" y="2191"/>
                    </a:lnTo>
                    <a:lnTo>
                      <a:pt x="557" y="2206"/>
                    </a:lnTo>
                    <a:lnTo>
                      <a:pt x="581" y="2222"/>
                    </a:lnTo>
                    <a:lnTo>
                      <a:pt x="606" y="2235"/>
                    </a:lnTo>
                    <a:lnTo>
                      <a:pt x="630" y="2249"/>
                    </a:lnTo>
                    <a:lnTo>
                      <a:pt x="655" y="2262"/>
                    </a:lnTo>
                    <a:lnTo>
                      <a:pt x="680" y="2274"/>
                    </a:lnTo>
                    <a:lnTo>
                      <a:pt x="705" y="2286"/>
                    </a:lnTo>
                    <a:lnTo>
                      <a:pt x="732" y="2297"/>
                    </a:lnTo>
                    <a:lnTo>
                      <a:pt x="758" y="2307"/>
                    </a:lnTo>
                    <a:lnTo>
                      <a:pt x="783" y="2317"/>
                    </a:lnTo>
                    <a:lnTo>
                      <a:pt x="810" y="2326"/>
                    </a:lnTo>
                    <a:lnTo>
                      <a:pt x="836" y="2335"/>
                    </a:lnTo>
                    <a:lnTo>
                      <a:pt x="863" y="2342"/>
                    </a:lnTo>
                    <a:lnTo>
                      <a:pt x="891" y="2349"/>
                    </a:lnTo>
                    <a:lnTo>
                      <a:pt x="917" y="2356"/>
                    </a:lnTo>
                    <a:lnTo>
                      <a:pt x="945" y="2361"/>
                    </a:lnTo>
                    <a:lnTo>
                      <a:pt x="972" y="2366"/>
                    </a:lnTo>
                    <a:lnTo>
                      <a:pt x="999" y="2370"/>
                    </a:lnTo>
                    <a:lnTo>
                      <a:pt x="1027" y="2374"/>
                    </a:lnTo>
                    <a:lnTo>
                      <a:pt x="1055" y="2377"/>
                    </a:lnTo>
                    <a:lnTo>
                      <a:pt x="1084" y="2379"/>
                    </a:lnTo>
                    <a:lnTo>
                      <a:pt x="1111" y="2380"/>
                    </a:lnTo>
                    <a:lnTo>
                      <a:pt x="1139" y="2381"/>
                    </a:lnTo>
                    <a:lnTo>
                      <a:pt x="1168" y="2381"/>
                    </a:lnTo>
                    <a:lnTo>
                      <a:pt x="1196" y="2381"/>
                    </a:lnTo>
                    <a:lnTo>
                      <a:pt x="1224" y="2380"/>
                    </a:lnTo>
                    <a:lnTo>
                      <a:pt x="1252" y="2378"/>
                    </a:lnTo>
                    <a:lnTo>
                      <a:pt x="1312" y="2371"/>
                    </a:lnTo>
                    <a:lnTo>
                      <a:pt x="1370" y="2362"/>
                    </a:lnTo>
                    <a:lnTo>
                      <a:pt x="1427" y="2350"/>
                    </a:lnTo>
                    <a:lnTo>
                      <a:pt x="1483" y="2336"/>
                    </a:lnTo>
                    <a:lnTo>
                      <a:pt x="1537" y="2318"/>
                    </a:lnTo>
                    <a:lnTo>
                      <a:pt x="1592" y="2297"/>
                    </a:lnTo>
                    <a:lnTo>
                      <a:pt x="1644" y="2274"/>
                    </a:lnTo>
                    <a:lnTo>
                      <a:pt x="1694" y="2249"/>
                    </a:lnTo>
                    <a:lnTo>
                      <a:pt x="1743" y="2221"/>
                    </a:lnTo>
                    <a:lnTo>
                      <a:pt x="1791" y="2191"/>
                    </a:lnTo>
                    <a:lnTo>
                      <a:pt x="1837" y="2159"/>
                    </a:lnTo>
                    <a:lnTo>
                      <a:pt x="1881" y="2123"/>
                    </a:lnTo>
                    <a:lnTo>
                      <a:pt x="1924" y="2086"/>
                    </a:lnTo>
                    <a:lnTo>
                      <a:pt x="1965" y="2048"/>
                    </a:lnTo>
                    <a:lnTo>
                      <a:pt x="2004" y="2007"/>
                    </a:lnTo>
                    <a:lnTo>
                      <a:pt x="2041" y="1965"/>
                    </a:lnTo>
                    <a:lnTo>
                      <a:pt x="2076" y="1920"/>
                    </a:lnTo>
                    <a:lnTo>
                      <a:pt x="2108" y="1875"/>
                    </a:lnTo>
                    <a:lnTo>
                      <a:pt x="2139" y="1827"/>
                    </a:lnTo>
                    <a:lnTo>
                      <a:pt x="2168" y="1778"/>
                    </a:lnTo>
                    <a:lnTo>
                      <a:pt x="2194" y="1728"/>
                    </a:lnTo>
                    <a:lnTo>
                      <a:pt x="2218" y="1675"/>
                    </a:lnTo>
                    <a:lnTo>
                      <a:pt x="2239" y="1622"/>
                    </a:lnTo>
                    <a:lnTo>
                      <a:pt x="2258" y="1567"/>
                    </a:lnTo>
                    <a:lnTo>
                      <a:pt x="2275" y="1511"/>
                    </a:lnTo>
                    <a:lnTo>
                      <a:pt x="2289" y="1456"/>
                    </a:lnTo>
                    <a:lnTo>
                      <a:pt x="2300" y="1398"/>
                    </a:lnTo>
                    <a:lnTo>
                      <a:pt x="2308" y="1340"/>
                    </a:lnTo>
                    <a:lnTo>
                      <a:pt x="2314" y="1280"/>
                    </a:lnTo>
                    <a:lnTo>
                      <a:pt x="2317" y="1221"/>
                    </a:lnTo>
                    <a:lnTo>
                      <a:pt x="2316" y="1159"/>
                    </a:lnTo>
                    <a:lnTo>
                      <a:pt x="2312" y="1098"/>
                    </a:lnTo>
                    <a:lnTo>
                      <a:pt x="2310" y="1068"/>
                    </a:lnTo>
                    <a:lnTo>
                      <a:pt x="2307" y="1038"/>
                    </a:lnTo>
                    <a:lnTo>
                      <a:pt x="2302" y="1009"/>
                    </a:lnTo>
                    <a:lnTo>
                      <a:pt x="2298" y="979"/>
                    </a:lnTo>
                    <a:lnTo>
                      <a:pt x="2291" y="950"/>
                    </a:lnTo>
                    <a:lnTo>
                      <a:pt x="2286" y="921"/>
                    </a:lnTo>
                    <a:lnTo>
                      <a:pt x="2279" y="892"/>
                    </a:lnTo>
                    <a:lnTo>
                      <a:pt x="2271" y="863"/>
                    </a:lnTo>
                    <a:lnTo>
                      <a:pt x="2262" y="835"/>
                    </a:lnTo>
                    <a:lnTo>
                      <a:pt x="2254" y="806"/>
                    </a:lnTo>
                    <a:lnTo>
                      <a:pt x="2244" y="780"/>
                    </a:lnTo>
                    <a:lnTo>
                      <a:pt x="2234" y="752"/>
                    </a:lnTo>
                    <a:lnTo>
                      <a:pt x="2223" y="724"/>
                    </a:lnTo>
                    <a:lnTo>
                      <a:pt x="2211" y="697"/>
                    </a:lnTo>
                    <a:lnTo>
                      <a:pt x="2199" y="670"/>
                    </a:lnTo>
                    <a:lnTo>
                      <a:pt x="2186" y="645"/>
                    </a:lnTo>
                    <a:lnTo>
                      <a:pt x="2173" y="618"/>
                    </a:lnTo>
                    <a:lnTo>
                      <a:pt x="2158" y="592"/>
                    </a:lnTo>
                    <a:lnTo>
                      <a:pt x="2144" y="568"/>
                    </a:lnTo>
                    <a:lnTo>
                      <a:pt x="2128" y="543"/>
                    </a:lnTo>
                    <a:lnTo>
                      <a:pt x="2113" y="519"/>
                    </a:lnTo>
                    <a:lnTo>
                      <a:pt x="2096" y="494"/>
                    </a:lnTo>
                    <a:lnTo>
                      <a:pt x="2078" y="471"/>
                    </a:lnTo>
                    <a:lnTo>
                      <a:pt x="2061" y="448"/>
                    </a:lnTo>
                    <a:lnTo>
                      <a:pt x="2042" y="424"/>
                    </a:lnTo>
                    <a:lnTo>
                      <a:pt x="2023" y="402"/>
                    </a:lnTo>
                    <a:lnTo>
                      <a:pt x="2004" y="380"/>
                    </a:lnTo>
                    <a:lnTo>
                      <a:pt x="1983" y="359"/>
                    </a:lnTo>
                    <a:lnTo>
                      <a:pt x="1963" y="337"/>
                    </a:lnTo>
                    <a:lnTo>
                      <a:pt x="1942" y="316"/>
                    </a:lnTo>
                    <a:lnTo>
                      <a:pt x="1920" y="296"/>
                    </a:lnTo>
                    <a:lnTo>
                      <a:pt x="1898" y="277"/>
                    </a:lnTo>
                    <a:lnTo>
                      <a:pt x="1875" y="258"/>
                    </a:lnTo>
                    <a:lnTo>
                      <a:pt x="1852" y="240"/>
                    </a:lnTo>
                    <a:lnTo>
                      <a:pt x="1830" y="224"/>
                    </a:lnTo>
                    <a:lnTo>
                      <a:pt x="1807" y="207"/>
                    </a:lnTo>
                    <a:lnTo>
                      <a:pt x="1783" y="190"/>
                    </a:lnTo>
                    <a:lnTo>
                      <a:pt x="1759" y="175"/>
                    </a:lnTo>
                    <a:lnTo>
                      <a:pt x="1736" y="160"/>
                    </a:lnTo>
                    <a:lnTo>
                      <a:pt x="1711" y="146"/>
                    </a:lnTo>
                    <a:lnTo>
                      <a:pt x="1686" y="132"/>
                    </a:lnTo>
                    <a:lnTo>
                      <a:pt x="1661" y="120"/>
                    </a:lnTo>
                    <a:lnTo>
                      <a:pt x="1636" y="108"/>
                    </a:lnTo>
                    <a:lnTo>
                      <a:pt x="1610" y="96"/>
                    </a:lnTo>
                    <a:lnTo>
                      <a:pt x="1585" y="85"/>
                    </a:lnTo>
                    <a:lnTo>
                      <a:pt x="1559" y="74"/>
                    </a:lnTo>
                    <a:lnTo>
                      <a:pt x="1533" y="66"/>
                    </a:lnTo>
                    <a:lnTo>
                      <a:pt x="1506" y="56"/>
                    </a:lnTo>
                    <a:lnTo>
                      <a:pt x="1480" y="48"/>
                    </a:lnTo>
                    <a:lnTo>
                      <a:pt x="1453" y="40"/>
                    </a:lnTo>
                    <a:lnTo>
                      <a:pt x="1426" y="33"/>
                    </a:lnTo>
                    <a:lnTo>
                      <a:pt x="1400" y="27"/>
                    </a:lnTo>
                    <a:lnTo>
                      <a:pt x="1372" y="21"/>
                    </a:lnTo>
                    <a:lnTo>
                      <a:pt x="1344" y="15"/>
                    </a:lnTo>
                    <a:lnTo>
                      <a:pt x="1316" y="12"/>
                    </a:lnTo>
                    <a:lnTo>
                      <a:pt x="1289" y="8"/>
                    </a:lnTo>
                    <a:lnTo>
                      <a:pt x="1261" y="5"/>
                    </a:lnTo>
                    <a:lnTo>
                      <a:pt x="1233" y="3"/>
                    </a:lnTo>
                    <a:lnTo>
                      <a:pt x="1206" y="1"/>
                    </a:lnTo>
                    <a:lnTo>
                      <a:pt x="1178" y="0"/>
                    </a:lnTo>
                    <a:lnTo>
                      <a:pt x="1149" y="0"/>
                    </a:lnTo>
                    <a:lnTo>
                      <a:pt x="1121" y="1"/>
                    </a:lnTo>
                    <a:lnTo>
                      <a:pt x="1092" y="2"/>
                    </a:lnTo>
                    <a:lnTo>
                      <a:pt x="1064" y="3"/>
                    </a:lnTo>
                    <a:close/>
                    <a:moveTo>
                      <a:pt x="546" y="1957"/>
                    </a:moveTo>
                    <a:lnTo>
                      <a:pt x="527" y="1940"/>
                    </a:lnTo>
                    <a:lnTo>
                      <a:pt x="508" y="1924"/>
                    </a:lnTo>
                    <a:lnTo>
                      <a:pt x="490" y="1906"/>
                    </a:lnTo>
                    <a:lnTo>
                      <a:pt x="474" y="1888"/>
                    </a:lnTo>
                    <a:lnTo>
                      <a:pt x="456" y="1870"/>
                    </a:lnTo>
                    <a:lnTo>
                      <a:pt x="440" y="1851"/>
                    </a:lnTo>
                    <a:lnTo>
                      <a:pt x="424" y="1833"/>
                    </a:lnTo>
                    <a:lnTo>
                      <a:pt x="408" y="1813"/>
                    </a:lnTo>
                    <a:lnTo>
                      <a:pt x="394" y="1794"/>
                    </a:lnTo>
                    <a:lnTo>
                      <a:pt x="379" y="1774"/>
                    </a:lnTo>
                    <a:lnTo>
                      <a:pt x="365" y="1754"/>
                    </a:lnTo>
                    <a:lnTo>
                      <a:pt x="352" y="1734"/>
                    </a:lnTo>
                    <a:lnTo>
                      <a:pt x="339" y="1713"/>
                    </a:lnTo>
                    <a:lnTo>
                      <a:pt x="326" y="1692"/>
                    </a:lnTo>
                    <a:lnTo>
                      <a:pt x="315" y="1671"/>
                    </a:lnTo>
                    <a:lnTo>
                      <a:pt x="304" y="1648"/>
                    </a:lnTo>
                    <a:lnTo>
                      <a:pt x="293" y="1626"/>
                    </a:lnTo>
                    <a:lnTo>
                      <a:pt x="283" y="1604"/>
                    </a:lnTo>
                    <a:lnTo>
                      <a:pt x="273" y="1582"/>
                    </a:lnTo>
                    <a:lnTo>
                      <a:pt x="264" y="1559"/>
                    </a:lnTo>
                    <a:lnTo>
                      <a:pt x="255" y="1536"/>
                    </a:lnTo>
                    <a:lnTo>
                      <a:pt x="247" y="1513"/>
                    </a:lnTo>
                    <a:lnTo>
                      <a:pt x="240" y="1489"/>
                    </a:lnTo>
                    <a:lnTo>
                      <a:pt x="233" y="1465"/>
                    </a:lnTo>
                    <a:lnTo>
                      <a:pt x="226" y="1441"/>
                    </a:lnTo>
                    <a:lnTo>
                      <a:pt x="221" y="1417"/>
                    </a:lnTo>
                    <a:lnTo>
                      <a:pt x="215" y="1392"/>
                    </a:lnTo>
                    <a:lnTo>
                      <a:pt x="211" y="1368"/>
                    </a:lnTo>
                    <a:lnTo>
                      <a:pt x="206" y="1343"/>
                    </a:lnTo>
                    <a:lnTo>
                      <a:pt x="203" y="1319"/>
                    </a:lnTo>
                    <a:lnTo>
                      <a:pt x="200" y="1293"/>
                    </a:lnTo>
                    <a:lnTo>
                      <a:pt x="197" y="1267"/>
                    </a:lnTo>
                    <a:lnTo>
                      <a:pt x="195" y="1216"/>
                    </a:lnTo>
                    <a:lnTo>
                      <a:pt x="194" y="1166"/>
                    </a:lnTo>
                    <a:lnTo>
                      <a:pt x="196" y="1116"/>
                    </a:lnTo>
                    <a:lnTo>
                      <a:pt x="202" y="1067"/>
                    </a:lnTo>
                    <a:lnTo>
                      <a:pt x="209" y="1018"/>
                    </a:lnTo>
                    <a:lnTo>
                      <a:pt x="217" y="970"/>
                    </a:lnTo>
                    <a:lnTo>
                      <a:pt x="228" y="922"/>
                    </a:lnTo>
                    <a:lnTo>
                      <a:pt x="243" y="875"/>
                    </a:lnTo>
                    <a:lnTo>
                      <a:pt x="258" y="831"/>
                    </a:lnTo>
                    <a:lnTo>
                      <a:pt x="276" y="786"/>
                    </a:lnTo>
                    <a:lnTo>
                      <a:pt x="296" y="743"/>
                    </a:lnTo>
                    <a:lnTo>
                      <a:pt x="318" y="700"/>
                    </a:lnTo>
                    <a:lnTo>
                      <a:pt x="342" y="659"/>
                    </a:lnTo>
                    <a:lnTo>
                      <a:pt x="367" y="619"/>
                    </a:lnTo>
                    <a:lnTo>
                      <a:pt x="395" y="581"/>
                    </a:lnTo>
                    <a:lnTo>
                      <a:pt x="424" y="543"/>
                    </a:lnTo>
                    <a:lnTo>
                      <a:pt x="455" y="508"/>
                    </a:lnTo>
                    <a:lnTo>
                      <a:pt x="487" y="474"/>
                    </a:lnTo>
                    <a:lnTo>
                      <a:pt x="521" y="442"/>
                    </a:lnTo>
                    <a:lnTo>
                      <a:pt x="557" y="411"/>
                    </a:lnTo>
                    <a:lnTo>
                      <a:pt x="593" y="382"/>
                    </a:lnTo>
                    <a:lnTo>
                      <a:pt x="631" y="355"/>
                    </a:lnTo>
                    <a:lnTo>
                      <a:pt x="671" y="330"/>
                    </a:lnTo>
                    <a:lnTo>
                      <a:pt x="712" y="306"/>
                    </a:lnTo>
                    <a:lnTo>
                      <a:pt x="754" y="285"/>
                    </a:lnTo>
                    <a:lnTo>
                      <a:pt x="797" y="266"/>
                    </a:lnTo>
                    <a:lnTo>
                      <a:pt x="842" y="249"/>
                    </a:lnTo>
                    <a:lnTo>
                      <a:pt x="887" y="234"/>
                    </a:lnTo>
                    <a:lnTo>
                      <a:pt x="934" y="222"/>
                    </a:lnTo>
                    <a:lnTo>
                      <a:pt x="982" y="211"/>
                    </a:lnTo>
                    <a:lnTo>
                      <a:pt x="1030" y="204"/>
                    </a:lnTo>
                    <a:lnTo>
                      <a:pt x="1079" y="198"/>
                    </a:lnTo>
                    <a:lnTo>
                      <a:pt x="1104" y="197"/>
                    </a:lnTo>
                    <a:lnTo>
                      <a:pt x="1127" y="196"/>
                    </a:lnTo>
                    <a:lnTo>
                      <a:pt x="1150" y="196"/>
                    </a:lnTo>
                    <a:lnTo>
                      <a:pt x="1173" y="196"/>
                    </a:lnTo>
                    <a:lnTo>
                      <a:pt x="1197" y="196"/>
                    </a:lnTo>
                    <a:lnTo>
                      <a:pt x="1220" y="198"/>
                    </a:lnTo>
                    <a:lnTo>
                      <a:pt x="1243" y="199"/>
                    </a:lnTo>
                    <a:lnTo>
                      <a:pt x="1267" y="201"/>
                    </a:lnTo>
                    <a:lnTo>
                      <a:pt x="1289" y="205"/>
                    </a:lnTo>
                    <a:lnTo>
                      <a:pt x="1312" y="208"/>
                    </a:lnTo>
                    <a:lnTo>
                      <a:pt x="1335" y="213"/>
                    </a:lnTo>
                    <a:lnTo>
                      <a:pt x="1358" y="217"/>
                    </a:lnTo>
                    <a:lnTo>
                      <a:pt x="1402" y="228"/>
                    </a:lnTo>
                    <a:lnTo>
                      <a:pt x="1446" y="242"/>
                    </a:lnTo>
                    <a:lnTo>
                      <a:pt x="1491" y="257"/>
                    </a:lnTo>
                    <a:lnTo>
                      <a:pt x="1533" y="275"/>
                    </a:lnTo>
                    <a:lnTo>
                      <a:pt x="1554" y="285"/>
                    </a:lnTo>
                    <a:lnTo>
                      <a:pt x="1575" y="295"/>
                    </a:lnTo>
                    <a:lnTo>
                      <a:pt x="1596" y="306"/>
                    </a:lnTo>
                    <a:lnTo>
                      <a:pt x="1616" y="317"/>
                    </a:lnTo>
                    <a:lnTo>
                      <a:pt x="1657" y="341"/>
                    </a:lnTo>
                    <a:lnTo>
                      <a:pt x="1696" y="367"/>
                    </a:lnTo>
                    <a:lnTo>
                      <a:pt x="1715" y="381"/>
                    </a:lnTo>
                    <a:lnTo>
                      <a:pt x="1733" y="395"/>
                    </a:lnTo>
                    <a:lnTo>
                      <a:pt x="1752" y="410"/>
                    </a:lnTo>
                    <a:lnTo>
                      <a:pt x="1771" y="425"/>
                    </a:lnTo>
                    <a:lnTo>
                      <a:pt x="1790" y="442"/>
                    </a:lnTo>
                    <a:lnTo>
                      <a:pt x="1808" y="459"/>
                    </a:lnTo>
                    <a:lnTo>
                      <a:pt x="1826" y="477"/>
                    </a:lnTo>
                    <a:lnTo>
                      <a:pt x="1843" y="493"/>
                    </a:lnTo>
                    <a:lnTo>
                      <a:pt x="1860" y="512"/>
                    </a:lnTo>
                    <a:lnTo>
                      <a:pt x="1877" y="530"/>
                    </a:lnTo>
                    <a:lnTo>
                      <a:pt x="1892" y="549"/>
                    </a:lnTo>
                    <a:lnTo>
                      <a:pt x="1908" y="568"/>
                    </a:lnTo>
                    <a:lnTo>
                      <a:pt x="1923" y="588"/>
                    </a:lnTo>
                    <a:lnTo>
                      <a:pt x="1938" y="608"/>
                    </a:lnTo>
                    <a:lnTo>
                      <a:pt x="1951" y="628"/>
                    </a:lnTo>
                    <a:lnTo>
                      <a:pt x="1964" y="648"/>
                    </a:lnTo>
                    <a:lnTo>
                      <a:pt x="1977" y="669"/>
                    </a:lnTo>
                    <a:lnTo>
                      <a:pt x="1990" y="690"/>
                    </a:lnTo>
                    <a:lnTo>
                      <a:pt x="2002" y="712"/>
                    </a:lnTo>
                    <a:lnTo>
                      <a:pt x="2013" y="733"/>
                    </a:lnTo>
                    <a:lnTo>
                      <a:pt x="2024" y="755"/>
                    </a:lnTo>
                    <a:lnTo>
                      <a:pt x="2034" y="777"/>
                    </a:lnTo>
                    <a:lnTo>
                      <a:pt x="2044" y="801"/>
                    </a:lnTo>
                    <a:lnTo>
                      <a:pt x="2053" y="823"/>
                    </a:lnTo>
                    <a:lnTo>
                      <a:pt x="2062" y="846"/>
                    </a:lnTo>
                    <a:lnTo>
                      <a:pt x="2070" y="870"/>
                    </a:lnTo>
                    <a:lnTo>
                      <a:pt x="2077" y="893"/>
                    </a:lnTo>
                    <a:lnTo>
                      <a:pt x="2084" y="917"/>
                    </a:lnTo>
                    <a:lnTo>
                      <a:pt x="2091" y="941"/>
                    </a:lnTo>
                    <a:lnTo>
                      <a:pt x="2096" y="964"/>
                    </a:lnTo>
                    <a:lnTo>
                      <a:pt x="2102" y="989"/>
                    </a:lnTo>
                    <a:lnTo>
                      <a:pt x="2106" y="1013"/>
                    </a:lnTo>
                    <a:lnTo>
                      <a:pt x="2111" y="1039"/>
                    </a:lnTo>
                    <a:lnTo>
                      <a:pt x="2114" y="1064"/>
                    </a:lnTo>
                    <a:lnTo>
                      <a:pt x="2116" y="1089"/>
                    </a:lnTo>
                    <a:lnTo>
                      <a:pt x="2119" y="1114"/>
                    </a:lnTo>
                    <a:lnTo>
                      <a:pt x="2122" y="1165"/>
                    </a:lnTo>
                    <a:lnTo>
                      <a:pt x="2122" y="1216"/>
                    </a:lnTo>
                    <a:lnTo>
                      <a:pt x="2119" y="1266"/>
                    </a:lnTo>
                    <a:lnTo>
                      <a:pt x="2115" y="1315"/>
                    </a:lnTo>
                    <a:lnTo>
                      <a:pt x="2108" y="1364"/>
                    </a:lnTo>
                    <a:lnTo>
                      <a:pt x="2099" y="1412"/>
                    </a:lnTo>
                    <a:lnTo>
                      <a:pt x="2087" y="1460"/>
                    </a:lnTo>
                    <a:lnTo>
                      <a:pt x="2074" y="1506"/>
                    </a:lnTo>
                    <a:lnTo>
                      <a:pt x="2058" y="1552"/>
                    </a:lnTo>
                    <a:lnTo>
                      <a:pt x="2041" y="1596"/>
                    </a:lnTo>
                    <a:lnTo>
                      <a:pt x="2021" y="1640"/>
                    </a:lnTo>
                    <a:lnTo>
                      <a:pt x="1999" y="1682"/>
                    </a:lnTo>
                    <a:lnTo>
                      <a:pt x="1975" y="1723"/>
                    </a:lnTo>
                    <a:lnTo>
                      <a:pt x="1950" y="1763"/>
                    </a:lnTo>
                    <a:lnTo>
                      <a:pt x="1922" y="1801"/>
                    </a:lnTo>
                    <a:lnTo>
                      <a:pt x="1893" y="1838"/>
                    </a:lnTo>
                    <a:lnTo>
                      <a:pt x="1862" y="1873"/>
                    </a:lnTo>
                    <a:lnTo>
                      <a:pt x="1830" y="1908"/>
                    </a:lnTo>
                    <a:lnTo>
                      <a:pt x="1796" y="1940"/>
                    </a:lnTo>
                    <a:lnTo>
                      <a:pt x="1760" y="1970"/>
                    </a:lnTo>
                    <a:lnTo>
                      <a:pt x="1723" y="1999"/>
                    </a:lnTo>
                    <a:lnTo>
                      <a:pt x="1685" y="2027"/>
                    </a:lnTo>
                    <a:lnTo>
                      <a:pt x="1645" y="2053"/>
                    </a:lnTo>
                    <a:lnTo>
                      <a:pt x="1605" y="2075"/>
                    </a:lnTo>
                    <a:lnTo>
                      <a:pt x="1563" y="2097"/>
                    </a:lnTo>
                    <a:lnTo>
                      <a:pt x="1518" y="2116"/>
                    </a:lnTo>
                    <a:lnTo>
                      <a:pt x="1474" y="2133"/>
                    </a:lnTo>
                    <a:lnTo>
                      <a:pt x="1428" y="2147"/>
                    </a:lnTo>
                    <a:lnTo>
                      <a:pt x="1382" y="2161"/>
                    </a:lnTo>
                    <a:lnTo>
                      <a:pt x="1334" y="2171"/>
                    </a:lnTo>
                    <a:lnTo>
                      <a:pt x="1287" y="2179"/>
                    </a:lnTo>
                    <a:lnTo>
                      <a:pt x="1237" y="2183"/>
                    </a:lnTo>
                    <a:lnTo>
                      <a:pt x="1213" y="2185"/>
                    </a:lnTo>
                    <a:lnTo>
                      <a:pt x="1190" y="2186"/>
                    </a:lnTo>
                    <a:lnTo>
                      <a:pt x="1167" y="2186"/>
                    </a:lnTo>
                    <a:lnTo>
                      <a:pt x="1143" y="2186"/>
                    </a:lnTo>
                    <a:lnTo>
                      <a:pt x="1120" y="2185"/>
                    </a:lnTo>
                    <a:lnTo>
                      <a:pt x="1097" y="2184"/>
                    </a:lnTo>
                    <a:lnTo>
                      <a:pt x="1074" y="2182"/>
                    </a:lnTo>
                    <a:lnTo>
                      <a:pt x="1050" y="2180"/>
                    </a:lnTo>
                    <a:lnTo>
                      <a:pt x="1027" y="2178"/>
                    </a:lnTo>
                    <a:lnTo>
                      <a:pt x="1005" y="2173"/>
                    </a:lnTo>
                    <a:lnTo>
                      <a:pt x="982" y="2170"/>
                    </a:lnTo>
                    <a:lnTo>
                      <a:pt x="959" y="2164"/>
                    </a:lnTo>
                    <a:lnTo>
                      <a:pt x="936" y="2160"/>
                    </a:lnTo>
                    <a:lnTo>
                      <a:pt x="914" y="2153"/>
                    </a:lnTo>
                    <a:lnTo>
                      <a:pt x="892" y="2147"/>
                    </a:lnTo>
                    <a:lnTo>
                      <a:pt x="870" y="2140"/>
                    </a:lnTo>
                    <a:lnTo>
                      <a:pt x="848" y="2133"/>
                    </a:lnTo>
                    <a:lnTo>
                      <a:pt x="826" y="2124"/>
                    </a:lnTo>
                    <a:lnTo>
                      <a:pt x="805" y="2116"/>
                    </a:lnTo>
                    <a:lnTo>
                      <a:pt x="783" y="2107"/>
                    </a:lnTo>
                    <a:lnTo>
                      <a:pt x="762" y="2097"/>
                    </a:lnTo>
                    <a:lnTo>
                      <a:pt x="741" y="2087"/>
                    </a:lnTo>
                    <a:lnTo>
                      <a:pt x="721" y="2076"/>
                    </a:lnTo>
                    <a:lnTo>
                      <a:pt x="700" y="2065"/>
                    </a:lnTo>
                    <a:lnTo>
                      <a:pt x="680" y="2054"/>
                    </a:lnTo>
                    <a:lnTo>
                      <a:pt x="660" y="2041"/>
                    </a:lnTo>
                    <a:lnTo>
                      <a:pt x="640" y="2028"/>
                    </a:lnTo>
                    <a:lnTo>
                      <a:pt x="621" y="2015"/>
                    </a:lnTo>
                    <a:lnTo>
                      <a:pt x="601" y="2002"/>
                    </a:lnTo>
                    <a:lnTo>
                      <a:pt x="582" y="1987"/>
                    </a:lnTo>
                    <a:lnTo>
                      <a:pt x="563" y="1971"/>
                    </a:lnTo>
                    <a:lnTo>
                      <a:pt x="546" y="1957"/>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3" name="Freeform 5"/>
              <p:cNvSpPr>
                <a:spLocks/>
              </p:cNvSpPr>
              <p:nvPr/>
            </p:nvSpPr>
            <p:spPr bwMode="auto">
              <a:xfrm>
                <a:off x="83" y="932"/>
                <a:ext cx="196" cy="140"/>
              </a:xfrm>
              <a:custGeom>
                <a:avLst/>
                <a:gdLst/>
                <a:ahLst/>
                <a:cxnLst>
                  <a:cxn ang="0">
                    <a:pos x="170" y="78"/>
                  </a:cxn>
                  <a:cxn ang="0">
                    <a:pos x="137" y="92"/>
                  </a:cxn>
                  <a:cxn ang="0">
                    <a:pos x="108" y="115"/>
                  </a:cxn>
                  <a:cxn ang="0">
                    <a:pos x="81" y="147"/>
                  </a:cxn>
                  <a:cxn ang="0">
                    <a:pos x="58" y="186"/>
                  </a:cxn>
                  <a:cxn ang="0">
                    <a:pos x="38" y="232"/>
                  </a:cxn>
                  <a:cxn ang="0">
                    <a:pos x="22" y="283"/>
                  </a:cxn>
                  <a:cxn ang="0">
                    <a:pos x="10" y="340"/>
                  </a:cxn>
                  <a:cxn ang="0">
                    <a:pos x="2" y="401"/>
                  </a:cxn>
                  <a:cxn ang="0">
                    <a:pos x="0" y="466"/>
                  </a:cxn>
                  <a:cxn ang="0">
                    <a:pos x="3" y="533"/>
                  </a:cxn>
                  <a:cxn ang="0">
                    <a:pos x="9" y="603"/>
                  </a:cxn>
                  <a:cxn ang="0">
                    <a:pos x="20" y="667"/>
                  </a:cxn>
                  <a:cxn ang="0">
                    <a:pos x="35" y="728"/>
                  </a:cxn>
                  <a:cxn ang="0">
                    <a:pos x="55" y="784"/>
                  </a:cxn>
                  <a:cxn ang="0">
                    <a:pos x="79" y="835"/>
                  </a:cxn>
                  <a:cxn ang="0">
                    <a:pos x="104" y="879"/>
                  </a:cxn>
                  <a:cxn ang="0">
                    <a:pos x="133" y="916"/>
                  </a:cxn>
                  <a:cxn ang="0">
                    <a:pos x="164" y="946"/>
                  </a:cxn>
                  <a:cxn ang="0">
                    <a:pos x="196" y="967"/>
                  </a:cxn>
                  <a:cxn ang="0">
                    <a:pos x="230" y="979"/>
                  </a:cxn>
                  <a:cxn ang="0">
                    <a:pos x="265" y="982"/>
                  </a:cxn>
                  <a:cxn ang="0">
                    <a:pos x="1207" y="904"/>
                  </a:cxn>
                  <a:cxn ang="0">
                    <a:pos x="1239" y="889"/>
                  </a:cxn>
                  <a:cxn ang="0">
                    <a:pos x="1269" y="866"/>
                  </a:cxn>
                  <a:cxn ang="0">
                    <a:pos x="1295" y="835"/>
                  </a:cxn>
                  <a:cxn ang="0">
                    <a:pos x="1319" y="796"/>
                  </a:cxn>
                  <a:cxn ang="0">
                    <a:pos x="1339" y="750"/>
                  </a:cxn>
                  <a:cxn ang="0">
                    <a:pos x="1355" y="698"/>
                  </a:cxn>
                  <a:cxn ang="0">
                    <a:pos x="1366" y="642"/>
                  </a:cxn>
                  <a:cxn ang="0">
                    <a:pos x="1374" y="581"/>
                  </a:cxn>
                  <a:cxn ang="0">
                    <a:pos x="1376" y="516"/>
                  </a:cxn>
                  <a:cxn ang="0">
                    <a:pos x="1374" y="448"/>
                  </a:cxn>
                  <a:cxn ang="0">
                    <a:pos x="1367" y="379"/>
                  </a:cxn>
                  <a:cxn ang="0">
                    <a:pos x="1356" y="314"/>
                  </a:cxn>
                  <a:cxn ang="0">
                    <a:pos x="1341" y="253"/>
                  </a:cxn>
                  <a:cxn ang="0">
                    <a:pos x="1321" y="197"/>
                  </a:cxn>
                  <a:cxn ang="0">
                    <a:pos x="1298" y="147"/>
                  </a:cxn>
                  <a:cxn ang="0">
                    <a:pos x="1272" y="103"/>
                  </a:cxn>
                  <a:cxn ang="0">
                    <a:pos x="1243" y="66"/>
                  </a:cxn>
                  <a:cxn ang="0">
                    <a:pos x="1212" y="36"/>
                  </a:cxn>
                  <a:cxn ang="0">
                    <a:pos x="1180" y="15"/>
                  </a:cxn>
                  <a:cxn ang="0">
                    <a:pos x="1147" y="2"/>
                  </a:cxn>
                  <a:cxn ang="0">
                    <a:pos x="1111" y="0"/>
                  </a:cxn>
                </a:cxnLst>
                <a:rect l="0" t="0" r="r" b="b"/>
                <a:pathLst>
                  <a:path w="1376" h="982">
                    <a:moveTo>
                      <a:pt x="193" y="74"/>
                    </a:moveTo>
                    <a:lnTo>
                      <a:pt x="181" y="75"/>
                    </a:lnTo>
                    <a:lnTo>
                      <a:pt x="170" y="78"/>
                    </a:lnTo>
                    <a:lnTo>
                      <a:pt x="159" y="82"/>
                    </a:lnTo>
                    <a:lnTo>
                      <a:pt x="149" y="86"/>
                    </a:lnTo>
                    <a:lnTo>
                      <a:pt x="137" y="92"/>
                    </a:lnTo>
                    <a:lnTo>
                      <a:pt x="127" y="99"/>
                    </a:lnTo>
                    <a:lnTo>
                      <a:pt x="117" y="107"/>
                    </a:lnTo>
                    <a:lnTo>
                      <a:pt x="108" y="115"/>
                    </a:lnTo>
                    <a:lnTo>
                      <a:pt x="99" y="125"/>
                    </a:lnTo>
                    <a:lnTo>
                      <a:pt x="90" y="136"/>
                    </a:lnTo>
                    <a:lnTo>
                      <a:pt x="81" y="147"/>
                    </a:lnTo>
                    <a:lnTo>
                      <a:pt x="73" y="159"/>
                    </a:lnTo>
                    <a:lnTo>
                      <a:pt x="65" y="172"/>
                    </a:lnTo>
                    <a:lnTo>
                      <a:pt x="58" y="186"/>
                    </a:lnTo>
                    <a:lnTo>
                      <a:pt x="51" y="201"/>
                    </a:lnTo>
                    <a:lnTo>
                      <a:pt x="44" y="215"/>
                    </a:lnTo>
                    <a:lnTo>
                      <a:pt x="38" y="232"/>
                    </a:lnTo>
                    <a:lnTo>
                      <a:pt x="32" y="249"/>
                    </a:lnTo>
                    <a:lnTo>
                      <a:pt x="27" y="265"/>
                    </a:lnTo>
                    <a:lnTo>
                      <a:pt x="22" y="283"/>
                    </a:lnTo>
                    <a:lnTo>
                      <a:pt x="17" y="302"/>
                    </a:lnTo>
                    <a:lnTo>
                      <a:pt x="13" y="321"/>
                    </a:lnTo>
                    <a:lnTo>
                      <a:pt x="10" y="340"/>
                    </a:lnTo>
                    <a:lnTo>
                      <a:pt x="7" y="360"/>
                    </a:lnTo>
                    <a:lnTo>
                      <a:pt x="4" y="380"/>
                    </a:lnTo>
                    <a:lnTo>
                      <a:pt x="2" y="401"/>
                    </a:lnTo>
                    <a:lnTo>
                      <a:pt x="1" y="422"/>
                    </a:lnTo>
                    <a:lnTo>
                      <a:pt x="0" y="444"/>
                    </a:lnTo>
                    <a:lnTo>
                      <a:pt x="0" y="466"/>
                    </a:lnTo>
                    <a:lnTo>
                      <a:pt x="0" y="488"/>
                    </a:lnTo>
                    <a:lnTo>
                      <a:pt x="1" y="510"/>
                    </a:lnTo>
                    <a:lnTo>
                      <a:pt x="3" y="533"/>
                    </a:lnTo>
                    <a:lnTo>
                      <a:pt x="4" y="557"/>
                    </a:lnTo>
                    <a:lnTo>
                      <a:pt x="7" y="581"/>
                    </a:lnTo>
                    <a:lnTo>
                      <a:pt x="9" y="603"/>
                    </a:lnTo>
                    <a:lnTo>
                      <a:pt x="12" y="625"/>
                    </a:lnTo>
                    <a:lnTo>
                      <a:pt x="17" y="646"/>
                    </a:lnTo>
                    <a:lnTo>
                      <a:pt x="20" y="667"/>
                    </a:lnTo>
                    <a:lnTo>
                      <a:pt x="25" y="689"/>
                    </a:lnTo>
                    <a:lnTo>
                      <a:pt x="30" y="709"/>
                    </a:lnTo>
                    <a:lnTo>
                      <a:pt x="35" y="728"/>
                    </a:lnTo>
                    <a:lnTo>
                      <a:pt x="42" y="748"/>
                    </a:lnTo>
                    <a:lnTo>
                      <a:pt x="49" y="765"/>
                    </a:lnTo>
                    <a:lnTo>
                      <a:pt x="55" y="784"/>
                    </a:lnTo>
                    <a:lnTo>
                      <a:pt x="62" y="801"/>
                    </a:lnTo>
                    <a:lnTo>
                      <a:pt x="70" y="818"/>
                    </a:lnTo>
                    <a:lnTo>
                      <a:pt x="79" y="835"/>
                    </a:lnTo>
                    <a:lnTo>
                      <a:pt x="86" y="850"/>
                    </a:lnTo>
                    <a:lnTo>
                      <a:pt x="95" y="865"/>
                    </a:lnTo>
                    <a:lnTo>
                      <a:pt x="104" y="879"/>
                    </a:lnTo>
                    <a:lnTo>
                      <a:pt x="113" y="891"/>
                    </a:lnTo>
                    <a:lnTo>
                      <a:pt x="123" y="905"/>
                    </a:lnTo>
                    <a:lnTo>
                      <a:pt x="133" y="916"/>
                    </a:lnTo>
                    <a:lnTo>
                      <a:pt x="143" y="927"/>
                    </a:lnTo>
                    <a:lnTo>
                      <a:pt x="153" y="937"/>
                    </a:lnTo>
                    <a:lnTo>
                      <a:pt x="164" y="946"/>
                    </a:lnTo>
                    <a:lnTo>
                      <a:pt x="174" y="954"/>
                    </a:lnTo>
                    <a:lnTo>
                      <a:pt x="185" y="960"/>
                    </a:lnTo>
                    <a:lnTo>
                      <a:pt x="196" y="967"/>
                    </a:lnTo>
                    <a:lnTo>
                      <a:pt x="207" y="972"/>
                    </a:lnTo>
                    <a:lnTo>
                      <a:pt x="218" y="976"/>
                    </a:lnTo>
                    <a:lnTo>
                      <a:pt x="230" y="979"/>
                    </a:lnTo>
                    <a:lnTo>
                      <a:pt x="242" y="980"/>
                    </a:lnTo>
                    <a:lnTo>
                      <a:pt x="253" y="982"/>
                    </a:lnTo>
                    <a:lnTo>
                      <a:pt x="265" y="982"/>
                    </a:lnTo>
                    <a:lnTo>
                      <a:pt x="1183" y="907"/>
                    </a:lnTo>
                    <a:lnTo>
                      <a:pt x="1196" y="906"/>
                    </a:lnTo>
                    <a:lnTo>
                      <a:pt x="1207" y="904"/>
                    </a:lnTo>
                    <a:lnTo>
                      <a:pt x="1218" y="900"/>
                    </a:lnTo>
                    <a:lnTo>
                      <a:pt x="1228" y="895"/>
                    </a:lnTo>
                    <a:lnTo>
                      <a:pt x="1239" y="889"/>
                    </a:lnTo>
                    <a:lnTo>
                      <a:pt x="1249" y="882"/>
                    </a:lnTo>
                    <a:lnTo>
                      <a:pt x="1259" y="875"/>
                    </a:lnTo>
                    <a:lnTo>
                      <a:pt x="1269" y="866"/>
                    </a:lnTo>
                    <a:lnTo>
                      <a:pt x="1278" y="857"/>
                    </a:lnTo>
                    <a:lnTo>
                      <a:pt x="1286" y="846"/>
                    </a:lnTo>
                    <a:lnTo>
                      <a:pt x="1295" y="835"/>
                    </a:lnTo>
                    <a:lnTo>
                      <a:pt x="1303" y="822"/>
                    </a:lnTo>
                    <a:lnTo>
                      <a:pt x="1311" y="809"/>
                    </a:lnTo>
                    <a:lnTo>
                      <a:pt x="1319" y="796"/>
                    </a:lnTo>
                    <a:lnTo>
                      <a:pt x="1325" y="781"/>
                    </a:lnTo>
                    <a:lnTo>
                      <a:pt x="1332" y="765"/>
                    </a:lnTo>
                    <a:lnTo>
                      <a:pt x="1339" y="750"/>
                    </a:lnTo>
                    <a:lnTo>
                      <a:pt x="1344" y="733"/>
                    </a:lnTo>
                    <a:lnTo>
                      <a:pt x="1350" y="715"/>
                    </a:lnTo>
                    <a:lnTo>
                      <a:pt x="1355" y="698"/>
                    </a:lnTo>
                    <a:lnTo>
                      <a:pt x="1359" y="680"/>
                    </a:lnTo>
                    <a:lnTo>
                      <a:pt x="1363" y="661"/>
                    </a:lnTo>
                    <a:lnTo>
                      <a:pt x="1366" y="642"/>
                    </a:lnTo>
                    <a:lnTo>
                      <a:pt x="1370" y="622"/>
                    </a:lnTo>
                    <a:lnTo>
                      <a:pt x="1372" y="601"/>
                    </a:lnTo>
                    <a:lnTo>
                      <a:pt x="1374" y="581"/>
                    </a:lnTo>
                    <a:lnTo>
                      <a:pt x="1375" y="559"/>
                    </a:lnTo>
                    <a:lnTo>
                      <a:pt x="1376" y="537"/>
                    </a:lnTo>
                    <a:lnTo>
                      <a:pt x="1376" y="516"/>
                    </a:lnTo>
                    <a:lnTo>
                      <a:pt x="1376" y="494"/>
                    </a:lnTo>
                    <a:lnTo>
                      <a:pt x="1375" y="471"/>
                    </a:lnTo>
                    <a:lnTo>
                      <a:pt x="1374" y="448"/>
                    </a:lnTo>
                    <a:lnTo>
                      <a:pt x="1372" y="423"/>
                    </a:lnTo>
                    <a:lnTo>
                      <a:pt x="1370" y="401"/>
                    </a:lnTo>
                    <a:lnTo>
                      <a:pt x="1367" y="379"/>
                    </a:lnTo>
                    <a:lnTo>
                      <a:pt x="1364" y="357"/>
                    </a:lnTo>
                    <a:lnTo>
                      <a:pt x="1360" y="335"/>
                    </a:lnTo>
                    <a:lnTo>
                      <a:pt x="1356" y="314"/>
                    </a:lnTo>
                    <a:lnTo>
                      <a:pt x="1351" y="293"/>
                    </a:lnTo>
                    <a:lnTo>
                      <a:pt x="1346" y="273"/>
                    </a:lnTo>
                    <a:lnTo>
                      <a:pt x="1341" y="253"/>
                    </a:lnTo>
                    <a:lnTo>
                      <a:pt x="1334" y="234"/>
                    </a:lnTo>
                    <a:lnTo>
                      <a:pt x="1327" y="215"/>
                    </a:lnTo>
                    <a:lnTo>
                      <a:pt x="1321" y="197"/>
                    </a:lnTo>
                    <a:lnTo>
                      <a:pt x="1314" y="180"/>
                    </a:lnTo>
                    <a:lnTo>
                      <a:pt x="1306" y="163"/>
                    </a:lnTo>
                    <a:lnTo>
                      <a:pt x="1298" y="147"/>
                    </a:lnTo>
                    <a:lnTo>
                      <a:pt x="1290" y="132"/>
                    </a:lnTo>
                    <a:lnTo>
                      <a:pt x="1281" y="117"/>
                    </a:lnTo>
                    <a:lnTo>
                      <a:pt x="1272" y="103"/>
                    </a:lnTo>
                    <a:lnTo>
                      <a:pt x="1263" y="89"/>
                    </a:lnTo>
                    <a:lnTo>
                      <a:pt x="1253" y="77"/>
                    </a:lnTo>
                    <a:lnTo>
                      <a:pt x="1243" y="66"/>
                    </a:lnTo>
                    <a:lnTo>
                      <a:pt x="1233" y="55"/>
                    </a:lnTo>
                    <a:lnTo>
                      <a:pt x="1223" y="45"/>
                    </a:lnTo>
                    <a:lnTo>
                      <a:pt x="1212" y="36"/>
                    </a:lnTo>
                    <a:lnTo>
                      <a:pt x="1202" y="28"/>
                    </a:lnTo>
                    <a:lnTo>
                      <a:pt x="1191" y="20"/>
                    </a:lnTo>
                    <a:lnTo>
                      <a:pt x="1180" y="15"/>
                    </a:lnTo>
                    <a:lnTo>
                      <a:pt x="1169" y="9"/>
                    </a:lnTo>
                    <a:lnTo>
                      <a:pt x="1158" y="6"/>
                    </a:lnTo>
                    <a:lnTo>
                      <a:pt x="1147" y="2"/>
                    </a:lnTo>
                    <a:lnTo>
                      <a:pt x="1135" y="0"/>
                    </a:lnTo>
                    <a:lnTo>
                      <a:pt x="1123" y="0"/>
                    </a:lnTo>
                    <a:lnTo>
                      <a:pt x="1111" y="0"/>
                    </a:lnTo>
                    <a:lnTo>
                      <a:pt x="193" y="74"/>
                    </a:lnTo>
                    <a:close/>
                  </a:path>
                </a:pathLst>
              </a:custGeom>
              <a:solidFill>
                <a:srgbClr val="0087D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2" name="Freeform 4"/>
              <p:cNvSpPr>
                <a:spLocks noEditPoints="1"/>
              </p:cNvSpPr>
              <p:nvPr/>
            </p:nvSpPr>
            <p:spPr bwMode="auto">
              <a:xfrm>
                <a:off x="69" y="918"/>
                <a:ext cx="224" cy="168"/>
              </a:xfrm>
              <a:custGeom>
                <a:avLst/>
                <a:gdLst/>
                <a:ahLst/>
                <a:cxnLst>
                  <a:cxn ang="0">
                    <a:pos x="249" y="79"/>
                  </a:cxn>
                  <a:cxn ang="0">
                    <a:pos x="187" y="106"/>
                  </a:cxn>
                  <a:cxn ang="0">
                    <a:pos x="132" y="151"/>
                  </a:cxn>
                  <a:cxn ang="0">
                    <a:pos x="86" y="211"/>
                  </a:cxn>
                  <a:cxn ang="0">
                    <a:pos x="48" y="286"/>
                  </a:cxn>
                  <a:cxn ang="0">
                    <a:pos x="20" y="374"/>
                  </a:cxn>
                  <a:cxn ang="0">
                    <a:pos x="5" y="474"/>
                  </a:cxn>
                  <a:cxn ang="0">
                    <a:pos x="1" y="582"/>
                  </a:cxn>
                  <a:cxn ang="0">
                    <a:pos x="9" y="700"/>
                  </a:cxn>
                  <a:cxn ang="0">
                    <a:pos x="36" y="837"/>
                  </a:cxn>
                  <a:cxn ang="0">
                    <a:pos x="79" y="957"/>
                  </a:cxn>
                  <a:cxn ang="0">
                    <a:pos x="140" y="1056"/>
                  </a:cxn>
                  <a:cxn ang="0">
                    <a:pos x="203" y="1122"/>
                  </a:cxn>
                  <a:cxn ang="0">
                    <a:pos x="245" y="1150"/>
                  </a:cxn>
                  <a:cxn ang="0">
                    <a:pos x="290" y="1168"/>
                  </a:cxn>
                  <a:cxn ang="0">
                    <a:pos x="335" y="1176"/>
                  </a:cxn>
                  <a:cxn ang="0">
                    <a:pos x="1289" y="1103"/>
                  </a:cxn>
                  <a:cxn ang="0">
                    <a:pos x="1335" y="1094"/>
                  </a:cxn>
                  <a:cxn ang="0">
                    <a:pos x="1378" y="1076"/>
                  </a:cxn>
                  <a:cxn ang="0">
                    <a:pos x="1418" y="1048"/>
                  </a:cxn>
                  <a:cxn ang="0">
                    <a:pos x="1484" y="970"/>
                  </a:cxn>
                  <a:cxn ang="0">
                    <a:pos x="1533" y="869"/>
                  </a:cxn>
                  <a:cxn ang="0">
                    <a:pos x="1562" y="746"/>
                  </a:cxn>
                  <a:cxn ang="0">
                    <a:pos x="1572" y="611"/>
                  </a:cxn>
                  <a:cxn ang="0">
                    <a:pos x="1564" y="486"/>
                  </a:cxn>
                  <a:cxn ang="0">
                    <a:pos x="1546" y="378"/>
                  </a:cxn>
                  <a:cxn ang="0">
                    <a:pos x="1516" y="279"/>
                  </a:cxn>
                  <a:cxn ang="0">
                    <a:pos x="1479" y="193"/>
                  </a:cxn>
                  <a:cxn ang="0">
                    <a:pos x="1431" y="120"/>
                  </a:cxn>
                  <a:cxn ang="0">
                    <a:pos x="1378" y="64"/>
                  </a:cxn>
                  <a:cxn ang="0">
                    <a:pos x="1318" y="24"/>
                  </a:cxn>
                  <a:cxn ang="0">
                    <a:pos x="1252" y="2"/>
                  </a:cxn>
                  <a:cxn ang="0">
                    <a:pos x="1217" y="195"/>
                  </a:cxn>
                  <a:cxn ang="0">
                    <a:pos x="1236" y="200"/>
                  </a:cxn>
                  <a:cxn ang="0">
                    <a:pos x="1281" y="244"/>
                  </a:cxn>
                  <a:cxn ang="0">
                    <a:pos x="1328" y="331"/>
                  </a:cxn>
                  <a:cxn ang="0">
                    <a:pos x="1363" y="455"/>
                  </a:cxn>
                  <a:cxn ang="0">
                    <a:pos x="1377" y="583"/>
                  </a:cxn>
                  <a:cxn ang="0">
                    <a:pos x="1373" y="691"/>
                  </a:cxn>
                  <a:cxn ang="0">
                    <a:pos x="1356" y="781"/>
                  </a:cxn>
                  <a:cxn ang="0">
                    <a:pos x="1330" y="850"/>
                  </a:cxn>
                  <a:cxn ang="0">
                    <a:pos x="1300" y="892"/>
                  </a:cxn>
                  <a:cxn ang="0">
                    <a:pos x="1278" y="907"/>
                  </a:cxn>
                  <a:cxn ang="0">
                    <a:pos x="345" y="980"/>
                  </a:cxn>
                  <a:cxn ang="0">
                    <a:pos x="320" y="965"/>
                  </a:cxn>
                  <a:cxn ang="0">
                    <a:pos x="281" y="919"/>
                  </a:cxn>
                  <a:cxn ang="0">
                    <a:pos x="245" y="850"/>
                  </a:cxn>
                  <a:cxn ang="0">
                    <a:pos x="217" y="759"/>
                  </a:cxn>
                  <a:cxn ang="0">
                    <a:pos x="200" y="647"/>
                  </a:cxn>
                  <a:cxn ang="0">
                    <a:pos x="196" y="578"/>
                  </a:cxn>
                  <a:cxn ang="0">
                    <a:pos x="201" y="471"/>
                  </a:cxn>
                  <a:cxn ang="0">
                    <a:pos x="224" y="371"/>
                  </a:cxn>
                  <a:cxn ang="0">
                    <a:pos x="257" y="303"/>
                  </a:cxn>
                  <a:cxn ang="0">
                    <a:pos x="291" y="271"/>
                  </a:cxn>
                  <a:cxn ang="0">
                    <a:pos x="383" y="262"/>
                  </a:cxn>
                  <a:cxn ang="0">
                    <a:pos x="672" y="239"/>
                  </a:cxn>
                  <a:cxn ang="0">
                    <a:pos x="1004" y="213"/>
                  </a:cxn>
                  <a:cxn ang="0">
                    <a:pos x="1207" y="196"/>
                  </a:cxn>
                </a:cxnLst>
                <a:rect l="0" t="0" r="r" b="b"/>
                <a:pathLst>
                  <a:path w="1572" h="1178">
                    <a:moveTo>
                      <a:pt x="1203" y="0"/>
                    </a:moveTo>
                    <a:lnTo>
                      <a:pt x="283" y="75"/>
                    </a:lnTo>
                    <a:lnTo>
                      <a:pt x="265" y="76"/>
                    </a:lnTo>
                    <a:lnTo>
                      <a:pt x="249" y="79"/>
                    </a:lnTo>
                    <a:lnTo>
                      <a:pt x="233" y="85"/>
                    </a:lnTo>
                    <a:lnTo>
                      <a:pt x="218" y="90"/>
                    </a:lnTo>
                    <a:lnTo>
                      <a:pt x="202" y="97"/>
                    </a:lnTo>
                    <a:lnTo>
                      <a:pt x="187" y="106"/>
                    </a:lnTo>
                    <a:lnTo>
                      <a:pt x="172" y="115"/>
                    </a:lnTo>
                    <a:lnTo>
                      <a:pt x="159" y="126"/>
                    </a:lnTo>
                    <a:lnTo>
                      <a:pt x="145" y="137"/>
                    </a:lnTo>
                    <a:lnTo>
                      <a:pt x="132" y="151"/>
                    </a:lnTo>
                    <a:lnTo>
                      <a:pt x="119" y="164"/>
                    </a:lnTo>
                    <a:lnTo>
                      <a:pt x="108" y="178"/>
                    </a:lnTo>
                    <a:lnTo>
                      <a:pt x="96" y="194"/>
                    </a:lnTo>
                    <a:lnTo>
                      <a:pt x="86" y="211"/>
                    </a:lnTo>
                    <a:lnTo>
                      <a:pt x="75" y="229"/>
                    </a:lnTo>
                    <a:lnTo>
                      <a:pt x="66" y="247"/>
                    </a:lnTo>
                    <a:lnTo>
                      <a:pt x="57" y="266"/>
                    </a:lnTo>
                    <a:lnTo>
                      <a:pt x="48" y="286"/>
                    </a:lnTo>
                    <a:lnTo>
                      <a:pt x="40" y="308"/>
                    </a:lnTo>
                    <a:lnTo>
                      <a:pt x="32" y="329"/>
                    </a:lnTo>
                    <a:lnTo>
                      <a:pt x="27" y="352"/>
                    </a:lnTo>
                    <a:lnTo>
                      <a:pt x="20" y="374"/>
                    </a:lnTo>
                    <a:lnTo>
                      <a:pt x="16" y="399"/>
                    </a:lnTo>
                    <a:lnTo>
                      <a:pt x="11" y="423"/>
                    </a:lnTo>
                    <a:lnTo>
                      <a:pt x="8" y="448"/>
                    </a:lnTo>
                    <a:lnTo>
                      <a:pt x="5" y="474"/>
                    </a:lnTo>
                    <a:lnTo>
                      <a:pt x="3" y="500"/>
                    </a:lnTo>
                    <a:lnTo>
                      <a:pt x="1" y="527"/>
                    </a:lnTo>
                    <a:lnTo>
                      <a:pt x="0" y="555"/>
                    </a:lnTo>
                    <a:lnTo>
                      <a:pt x="1" y="582"/>
                    </a:lnTo>
                    <a:lnTo>
                      <a:pt x="1" y="611"/>
                    </a:lnTo>
                    <a:lnTo>
                      <a:pt x="4" y="638"/>
                    </a:lnTo>
                    <a:lnTo>
                      <a:pt x="6" y="663"/>
                    </a:lnTo>
                    <a:lnTo>
                      <a:pt x="9" y="700"/>
                    </a:lnTo>
                    <a:lnTo>
                      <a:pt x="14" y="735"/>
                    </a:lnTo>
                    <a:lnTo>
                      <a:pt x="20" y="770"/>
                    </a:lnTo>
                    <a:lnTo>
                      <a:pt x="27" y="803"/>
                    </a:lnTo>
                    <a:lnTo>
                      <a:pt x="36" y="837"/>
                    </a:lnTo>
                    <a:lnTo>
                      <a:pt x="45" y="868"/>
                    </a:lnTo>
                    <a:lnTo>
                      <a:pt x="56" y="899"/>
                    </a:lnTo>
                    <a:lnTo>
                      <a:pt x="67" y="928"/>
                    </a:lnTo>
                    <a:lnTo>
                      <a:pt x="79" y="957"/>
                    </a:lnTo>
                    <a:lnTo>
                      <a:pt x="93" y="984"/>
                    </a:lnTo>
                    <a:lnTo>
                      <a:pt x="108" y="1009"/>
                    </a:lnTo>
                    <a:lnTo>
                      <a:pt x="123" y="1034"/>
                    </a:lnTo>
                    <a:lnTo>
                      <a:pt x="140" y="1056"/>
                    </a:lnTo>
                    <a:lnTo>
                      <a:pt x="157" y="1077"/>
                    </a:lnTo>
                    <a:lnTo>
                      <a:pt x="174" y="1096"/>
                    </a:lnTo>
                    <a:lnTo>
                      <a:pt x="193" y="1113"/>
                    </a:lnTo>
                    <a:lnTo>
                      <a:pt x="203" y="1122"/>
                    </a:lnTo>
                    <a:lnTo>
                      <a:pt x="214" y="1130"/>
                    </a:lnTo>
                    <a:lnTo>
                      <a:pt x="224" y="1136"/>
                    </a:lnTo>
                    <a:lnTo>
                      <a:pt x="235" y="1143"/>
                    </a:lnTo>
                    <a:lnTo>
                      <a:pt x="245" y="1150"/>
                    </a:lnTo>
                    <a:lnTo>
                      <a:pt x="257" y="1155"/>
                    </a:lnTo>
                    <a:lnTo>
                      <a:pt x="268" y="1160"/>
                    </a:lnTo>
                    <a:lnTo>
                      <a:pt x="279" y="1164"/>
                    </a:lnTo>
                    <a:lnTo>
                      <a:pt x="290" y="1168"/>
                    </a:lnTo>
                    <a:lnTo>
                      <a:pt x="302" y="1171"/>
                    </a:lnTo>
                    <a:lnTo>
                      <a:pt x="313" y="1173"/>
                    </a:lnTo>
                    <a:lnTo>
                      <a:pt x="324" y="1175"/>
                    </a:lnTo>
                    <a:lnTo>
                      <a:pt x="335" y="1176"/>
                    </a:lnTo>
                    <a:lnTo>
                      <a:pt x="347" y="1178"/>
                    </a:lnTo>
                    <a:lnTo>
                      <a:pt x="359" y="1178"/>
                    </a:lnTo>
                    <a:lnTo>
                      <a:pt x="371" y="1176"/>
                    </a:lnTo>
                    <a:lnTo>
                      <a:pt x="1289" y="1103"/>
                    </a:lnTo>
                    <a:lnTo>
                      <a:pt x="1301" y="1102"/>
                    </a:lnTo>
                    <a:lnTo>
                      <a:pt x="1312" y="1100"/>
                    </a:lnTo>
                    <a:lnTo>
                      <a:pt x="1323" y="1097"/>
                    </a:lnTo>
                    <a:lnTo>
                      <a:pt x="1335" y="1094"/>
                    </a:lnTo>
                    <a:lnTo>
                      <a:pt x="1346" y="1091"/>
                    </a:lnTo>
                    <a:lnTo>
                      <a:pt x="1357" y="1086"/>
                    </a:lnTo>
                    <a:lnTo>
                      <a:pt x="1367" y="1082"/>
                    </a:lnTo>
                    <a:lnTo>
                      <a:pt x="1378" y="1076"/>
                    </a:lnTo>
                    <a:lnTo>
                      <a:pt x="1388" y="1071"/>
                    </a:lnTo>
                    <a:lnTo>
                      <a:pt x="1398" y="1064"/>
                    </a:lnTo>
                    <a:lnTo>
                      <a:pt x="1408" y="1056"/>
                    </a:lnTo>
                    <a:lnTo>
                      <a:pt x="1418" y="1048"/>
                    </a:lnTo>
                    <a:lnTo>
                      <a:pt x="1437" y="1032"/>
                    </a:lnTo>
                    <a:lnTo>
                      <a:pt x="1454" y="1013"/>
                    </a:lnTo>
                    <a:lnTo>
                      <a:pt x="1470" y="993"/>
                    </a:lnTo>
                    <a:lnTo>
                      <a:pt x="1484" y="970"/>
                    </a:lnTo>
                    <a:lnTo>
                      <a:pt x="1499" y="947"/>
                    </a:lnTo>
                    <a:lnTo>
                      <a:pt x="1511" y="922"/>
                    </a:lnTo>
                    <a:lnTo>
                      <a:pt x="1522" y="896"/>
                    </a:lnTo>
                    <a:lnTo>
                      <a:pt x="1533" y="869"/>
                    </a:lnTo>
                    <a:lnTo>
                      <a:pt x="1542" y="840"/>
                    </a:lnTo>
                    <a:lnTo>
                      <a:pt x="1550" y="810"/>
                    </a:lnTo>
                    <a:lnTo>
                      <a:pt x="1556" y="779"/>
                    </a:lnTo>
                    <a:lnTo>
                      <a:pt x="1562" y="746"/>
                    </a:lnTo>
                    <a:lnTo>
                      <a:pt x="1566" y="714"/>
                    </a:lnTo>
                    <a:lnTo>
                      <a:pt x="1570" y="680"/>
                    </a:lnTo>
                    <a:lnTo>
                      <a:pt x="1571" y="645"/>
                    </a:lnTo>
                    <a:lnTo>
                      <a:pt x="1572" y="611"/>
                    </a:lnTo>
                    <a:lnTo>
                      <a:pt x="1571" y="575"/>
                    </a:lnTo>
                    <a:lnTo>
                      <a:pt x="1569" y="538"/>
                    </a:lnTo>
                    <a:lnTo>
                      <a:pt x="1566" y="515"/>
                    </a:lnTo>
                    <a:lnTo>
                      <a:pt x="1564" y="486"/>
                    </a:lnTo>
                    <a:lnTo>
                      <a:pt x="1561" y="458"/>
                    </a:lnTo>
                    <a:lnTo>
                      <a:pt x="1556" y="430"/>
                    </a:lnTo>
                    <a:lnTo>
                      <a:pt x="1552" y="403"/>
                    </a:lnTo>
                    <a:lnTo>
                      <a:pt x="1546" y="378"/>
                    </a:lnTo>
                    <a:lnTo>
                      <a:pt x="1540" y="352"/>
                    </a:lnTo>
                    <a:lnTo>
                      <a:pt x="1533" y="327"/>
                    </a:lnTo>
                    <a:lnTo>
                      <a:pt x="1525" y="302"/>
                    </a:lnTo>
                    <a:lnTo>
                      <a:pt x="1516" y="279"/>
                    </a:lnTo>
                    <a:lnTo>
                      <a:pt x="1509" y="256"/>
                    </a:lnTo>
                    <a:lnTo>
                      <a:pt x="1499" y="234"/>
                    </a:lnTo>
                    <a:lnTo>
                      <a:pt x="1489" y="213"/>
                    </a:lnTo>
                    <a:lnTo>
                      <a:pt x="1479" y="193"/>
                    </a:lnTo>
                    <a:lnTo>
                      <a:pt x="1468" y="173"/>
                    </a:lnTo>
                    <a:lnTo>
                      <a:pt x="1455" y="155"/>
                    </a:lnTo>
                    <a:lnTo>
                      <a:pt x="1444" y="137"/>
                    </a:lnTo>
                    <a:lnTo>
                      <a:pt x="1431" y="120"/>
                    </a:lnTo>
                    <a:lnTo>
                      <a:pt x="1419" y="105"/>
                    </a:lnTo>
                    <a:lnTo>
                      <a:pt x="1406" y="89"/>
                    </a:lnTo>
                    <a:lnTo>
                      <a:pt x="1391" y="76"/>
                    </a:lnTo>
                    <a:lnTo>
                      <a:pt x="1378" y="64"/>
                    </a:lnTo>
                    <a:lnTo>
                      <a:pt x="1363" y="51"/>
                    </a:lnTo>
                    <a:lnTo>
                      <a:pt x="1348" y="41"/>
                    </a:lnTo>
                    <a:lnTo>
                      <a:pt x="1333" y="31"/>
                    </a:lnTo>
                    <a:lnTo>
                      <a:pt x="1318" y="24"/>
                    </a:lnTo>
                    <a:lnTo>
                      <a:pt x="1301" y="17"/>
                    </a:lnTo>
                    <a:lnTo>
                      <a:pt x="1286" y="10"/>
                    </a:lnTo>
                    <a:lnTo>
                      <a:pt x="1269" y="6"/>
                    </a:lnTo>
                    <a:lnTo>
                      <a:pt x="1252" y="2"/>
                    </a:lnTo>
                    <a:lnTo>
                      <a:pt x="1236" y="1"/>
                    </a:lnTo>
                    <a:lnTo>
                      <a:pt x="1219" y="0"/>
                    </a:lnTo>
                    <a:lnTo>
                      <a:pt x="1203" y="0"/>
                    </a:lnTo>
                    <a:close/>
                    <a:moveTo>
                      <a:pt x="1217" y="195"/>
                    </a:moveTo>
                    <a:lnTo>
                      <a:pt x="1221" y="195"/>
                    </a:lnTo>
                    <a:lnTo>
                      <a:pt x="1226" y="196"/>
                    </a:lnTo>
                    <a:lnTo>
                      <a:pt x="1231" y="197"/>
                    </a:lnTo>
                    <a:lnTo>
                      <a:pt x="1236" y="200"/>
                    </a:lnTo>
                    <a:lnTo>
                      <a:pt x="1247" y="207"/>
                    </a:lnTo>
                    <a:lnTo>
                      <a:pt x="1258" y="216"/>
                    </a:lnTo>
                    <a:lnTo>
                      <a:pt x="1269" y="229"/>
                    </a:lnTo>
                    <a:lnTo>
                      <a:pt x="1281" y="244"/>
                    </a:lnTo>
                    <a:lnTo>
                      <a:pt x="1294" y="262"/>
                    </a:lnTo>
                    <a:lnTo>
                      <a:pt x="1306" y="282"/>
                    </a:lnTo>
                    <a:lnTo>
                      <a:pt x="1317" y="305"/>
                    </a:lnTo>
                    <a:lnTo>
                      <a:pt x="1328" y="331"/>
                    </a:lnTo>
                    <a:lnTo>
                      <a:pt x="1338" y="358"/>
                    </a:lnTo>
                    <a:lnTo>
                      <a:pt x="1348" y="388"/>
                    </a:lnTo>
                    <a:lnTo>
                      <a:pt x="1356" y="420"/>
                    </a:lnTo>
                    <a:lnTo>
                      <a:pt x="1363" y="455"/>
                    </a:lnTo>
                    <a:lnTo>
                      <a:pt x="1369" y="491"/>
                    </a:lnTo>
                    <a:lnTo>
                      <a:pt x="1373" y="529"/>
                    </a:lnTo>
                    <a:lnTo>
                      <a:pt x="1374" y="553"/>
                    </a:lnTo>
                    <a:lnTo>
                      <a:pt x="1377" y="583"/>
                    </a:lnTo>
                    <a:lnTo>
                      <a:pt x="1377" y="612"/>
                    </a:lnTo>
                    <a:lnTo>
                      <a:pt x="1377" y="638"/>
                    </a:lnTo>
                    <a:lnTo>
                      <a:pt x="1376" y="665"/>
                    </a:lnTo>
                    <a:lnTo>
                      <a:pt x="1373" y="691"/>
                    </a:lnTo>
                    <a:lnTo>
                      <a:pt x="1370" y="715"/>
                    </a:lnTo>
                    <a:lnTo>
                      <a:pt x="1366" y="739"/>
                    </a:lnTo>
                    <a:lnTo>
                      <a:pt x="1361" y="760"/>
                    </a:lnTo>
                    <a:lnTo>
                      <a:pt x="1356" y="781"/>
                    </a:lnTo>
                    <a:lnTo>
                      <a:pt x="1350" y="800"/>
                    </a:lnTo>
                    <a:lnTo>
                      <a:pt x="1343" y="818"/>
                    </a:lnTo>
                    <a:lnTo>
                      <a:pt x="1337" y="834"/>
                    </a:lnTo>
                    <a:lnTo>
                      <a:pt x="1330" y="850"/>
                    </a:lnTo>
                    <a:lnTo>
                      <a:pt x="1322" y="863"/>
                    </a:lnTo>
                    <a:lnTo>
                      <a:pt x="1315" y="876"/>
                    </a:lnTo>
                    <a:lnTo>
                      <a:pt x="1306" y="886"/>
                    </a:lnTo>
                    <a:lnTo>
                      <a:pt x="1300" y="892"/>
                    </a:lnTo>
                    <a:lnTo>
                      <a:pt x="1292" y="899"/>
                    </a:lnTo>
                    <a:lnTo>
                      <a:pt x="1288" y="902"/>
                    </a:lnTo>
                    <a:lnTo>
                      <a:pt x="1284" y="906"/>
                    </a:lnTo>
                    <a:lnTo>
                      <a:pt x="1278" y="907"/>
                    </a:lnTo>
                    <a:lnTo>
                      <a:pt x="1274" y="908"/>
                    </a:lnTo>
                    <a:lnTo>
                      <a:pt x="355" y="982"/>
                    </a:lnTo>
                    <a:lnTo>
                      <a:pt x="350" y="982"/>
                    </a:lnTo>
                    <a:lnTo>
                      <a:pt x="345" y="980"/>
                    </a:lnTo>
                    <a:lnTo>
                      <a:pt x="341" y="978"/>
                    </a:lnTo>
                    <a:lnTo>
                      <a:pt x="335" y="976"/>
                    </a:lnTo>
                    <a:lnTo>
                      <a:pt x="326" y="970"/>
                    </a:lnTo>
                    <a:lnTo>
                      <a:pt x="320" y="965"/>
                    </a:lnTo>
                    <a:lnTo>
                      <a:pt x="310" y="956"/>
                    </a:lnTo>
                    <a:lnTo>
                      <a:pt x="300" y="945"/>
                    </a:lnTo>
                    <a:lnTo>
                      <a:pt x="291" y="934"/>
                    </a:lnTo>
                    <a:lnTo>
                      <a:pt x="281" y="919"/>
                    </a:lnTo>
                    <a:lnTo>
                      <a:pt x="272" y="904"/>
                    </a:lnTo>
                    <a:lnTo>
                      <a:pt x="262" y="887"/>
                    </a:lnTo>
                    <a:lnTo>
                      <a:pt x="253" y="869"/>
                    </a:lnTo>
                    <a:lnTo>
                      <a:pt x="245" y="850"/>
                    </a:lnTo>
                    <a:lnTo>
                      <a:pt x="238" y="829"/>
                    </a:lnTo>
                    <a:lnTo>
                      <a:pt x="230" y="807"/>
                    </a:lnTo>
                    <a:lnTo>
                      <a:pt x="222" y="783"/>
                    </a:lnTo>
                    <a:lnTo>
                      <a:pt x="217" y="759"/>
                    </a:lnTo>
                    <a:lnTo>
                      <a:pt x="211" y="732"/>
                    </a:lnTo>
                    <a:lnTo>
                      <a:pt x="207" y="705"/>
                    </a:lnTo>
                    <a:lnTo>
                      <a:pt x="202" y="677"/>
                    </a:lnTo>
                    <a:lnTo>
                      <a:pt x="200" y="647"/>
                    </a:lnTo>
                    <a:lnTo>
                      <a:pt x="198" y="624"/>
                    </a:lnTo>
                    <a:lnTo>
                      <a:pt x="197" y="608"/>
                    </a:lnTo>
                    <a:lnTo>
                      <a:pt x="196" y="593"/>
                    </a:lnTo>
                    <a:lnTo>
                      <a:pt x="196" y="578"/>
                    </a:lnTo>
                    <a:lnTo>
                      <a:pt x="196" y="564"/>
                    </a:lnTo>
                    <a:lnTo>
                      <a:pt x="196" y="532"/>
                    </a:lnTo>
                    <a:lnTo>
                      <a:pt x="198" y="500"/>
                    </a:lnTo>
                    <a:lnTo>
                      <a:pt x="201" y="471"/>
                    </a:lnTo>
                    <a:lnTo>
                      <a:pt x="206" y="444"/>
                    </a:lnTo>
                    <a:lnTo>
                      <a:pt x="211" y="418"/>
                    </a:lnTo>
                    <a:lnTo>
                      <a:pt x="218" y="393"/>
                    </a:lnTo>
                    <a:lnTo>
                      <a:pt x="224" y="371"/>
                    </a:lnTo>
                    <a:lnTo>
                      <a:pt x="232" y="351"/>
                    </a:lnTo>
                    <a:lnTo>
                      <a:pt x="240" y="333"/>
                    </a:lnTo>
                    <a:lnTo>
                      <a:pt x="249" y="317"/>
                    </a:lnTo>
                    <a:lnTo>
                      <a:pt x="257" y="303"/>
                    </a:lnTo>
                    <a:lnTo>
                      <a:pt x="265" y="291"/>
                    </a:lnTo>
                    <a:lnTo>
                      <a:pt x="274" y="282"/>
                    </a:lnTo>
                    <a:lnTo>
                      <a:pt x="283" y="275"/>
                    </a:lnTo>
                    <a:lnTo>
                      <a:pt x="291" y="271"/>
                    </a:lnTo>
                    <a:lnTo>
                      <a:pt x="299" y="269"/>
                    </a:lnTo>
                    <a:lnTo>
                      <a:pt x="309" y="269"/>
                    </a:lnTo>
                    <a:lnTo>
                      <a:pt x="337" y="265"/>
                    </a:lnTo>
                    <a:lnTo>
                      <a:pt x="383" y="262"/>
                    </a:lnTo>
                    <a:lnTo>
                      <a:pt x="442" y="257"/>
                    </a:lnTo>
                    <a:lnTo>
                      <a:pt x="512" y="252"/>
                    </a:lnTo>
                    <a:lnTo>
                      <a:pt x="589" y="245"/>
                    </a:lnTo>
                    <a:lnTo>
                      <a:pt x="672" y="239"/>
                    </a:lnTo>
                    <a:lnTo>
                      <a:pt x="758" y="232"/>
                    </a:lnTo>
                    <a:lnTo>
                      <a:pt x="843" y="225"/>
                    </a:lnTo>
                    <a:lnTo>
                      <a:pt x="926" y="219"/>
                    </a:lnTo>
                    <a:lnTo>
                      <a:pt x="1004" y="213"/>
                    </a:lnTo>
                    <a:lnTo>
                      <a:pt x="1074" y="206"/>
                    </a:lnTo>
                    <a:lnTo>
                      <a:pt x="1133" y="202"/>
                    </a:lnTo>
                    <a:lnTo>
                      <a:pt x="1178" y="198"/>
                    </a:lnTo>
                    <a:lnTo>
                      <a:pt x="1207" y="196"/>
                    </a:lnTo>
                    <a:lnTo>
                      <a:pt x="1217" y="195"/>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1" name="Freeform 3"/>
              <p:cNvSpPr>
                <a:spLocks/>
              </p:cNvSpPr>
              <p:nvPr/>
            </p:nvSpPr>
            <p:spPr bwMode="auto">
              <a:xfrm>
                <a:off x="77" y="964"/>
                <a:ext cx="214" cy="160"/>
              </a:xfrm>
              <a:custGeom>
                <a:avLst/>
                <a:gdLst/>
                <a:ahLst/>
                <a:cxnLst>
                  <a:cxn ang="0">
                    <a:pos x="0" y="113"/>
                  </a:cxn>
                  <a:cxn ang="0">
                    <a:pos x="80" y="1124"/>
                  </a:cxn>
                  <a:cxn ang="0">
                    <a:pos x="1496" y="1010"/>
                  </a:cxn>
                  <a:cxn ang="0">
                    <a:pos x="1417" y="0"/>
                  </a:cxn>
                  <a:cxn ang="0">
                    <a:pos x="0" y="113"/>
                  </a:cxn>
                </a:cxnLst>
                <a:rect l="0" t="0" r="r" b="b"/>
                <a:pathLst>
                  <a:path w="1496" h="1124">
                    <a:moveTo>
                      <a:pt x="0" y="113"/>
                    </a:moveTo>
                    <a:lnTo>
                      <a:pt x="80" y="1124"/>
                    </a:lnTo>
                    <a:lnTo>
                      <a:pt x="1496" y="1010"/>
                    </a:lnTo>
                    <a:lnTo>
                      <a:pt x="1417" y="0"/>
                    </a:lnTo>
                    <a:lnTo>
                      <a:pt x="0" y="113"/>
                    </a:lnTo>
                    <a:close/>
                  </a:path>
                </a:pathLst>
              </a:custGeom>
              <a:solidFill>
                <a:srgbClr val="C2C1C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50" name="Freeform 2"/>
              <p:cNvSpPr>
                <a:spLocks noEditPoints="1"/>
              </p:cNvSpPr>
              <p:nvPr/>
            </p:nvSpPr>
            <p:spPr bwMode="auto">
              <a:xfrm>
                <a:off x="62" y="949"/>
                <a:ext cx="244" cy="190"/>
              </a:xfrm>
              <a:custGeom>
                <a:avLst/>
                <a:gdLst/>
                <a:ahLst/>
                <a:cxnLst>
                  <a:cxn ang="0">
                    <a:pos x="0" y="129"/>
                  </a:cxn>
                  <a:cxn ang="0">
                    <a:pos x="1707" y="1205"/>
                  </a:cxn>
                  <a:cxn ang="0">
                    <a:pos x="1514" y="8"/>
                  </a:cxn>
                  <a:cxn ang="0">
                    <a:pos x="1435" y="242"/>
                  </a:cxn>
                  <a:cxn ang="0">
                    <a:pos x="1442" y="326"/>
                  </a:cxn>
                  <a:cxn ang="0">
                    <a:pos x="1451" y="434"/>
                  </a:cxn>
                  <a:cxn ang="0">
                    <a:pos x="1459" y="556"/>
                  </a:cxn>
                  <a:cxn ang="0">
                    <a:pos x="1469" y="682"/>
                  </a:cxn>
                  <a:cxn ang="0">
                    <a:pos x="1479" y="803"/>
                  </a:cxn>
                  <a:cxn ang="0">
                    <a:pos x="1488" y="911"/>
                  </a:cxn>
                  <a:cxn ang="0">
                    <a:pos x="1495" y="996"/>
                  </a:cxn>
                  <a:cxn ang="0">
                    <a:pos x="1459" y="1029"/>
                  </a:cxn>
                  <a:cxn ang="0">
                    <a:pos x="1340" y="1039"/>
                  </a:cxn>
                  <a:cxn ang="0">
                    <a:pos x="1176" y="1053"/>
                  </a:cxn>
                  <a:cxn ang="0">
                    <a:pos x="985" y="1067"/>
                  </a:cxn>
                  <a:cxn ang="0">
                    <a:pos x="786" y="1084"/>
                  </a:cxn>
                  <a:cxn ang="0">
                    <a:pos x="596" y="1098"/>
                  </a:cxn>
                  <a:cxn ang="0">
                    <a:pos x="431" y="1112"/>
                  </a:cxn>
                  <a:cxn ang="0">
                    <a:pos x="312" y="1122"/>
                  </a:cxn>
                  <a:cxn ang="0">
                    <a:pos x="272" y="1094"/>
                  </a:cxn>
                  <a:cxn ang="0">
                    <a:pos x="265" y="1008"/>
                  </a:cxn>
                  <a:cxn ang="0">
                    <a:pos x="256" y="901"/>
                  </a:cxn>
                  <a:cxn ang="0">
                    <a:pos x="247" y="780"/>
                  </a:cxn>
                  <a:cxn ang="0">
                    <a:pos x="236" y="654"/>
                  </a:cxn>
                  <a:cxn ang="0">
                    <a:pos x="227" y="532"/>
                  </a:cxn>
                  <a:cxn ang="0">
                    <a:pos x="218" y="424"/>
                  </a:cxn>
                  <a:cxn ang="0">
                    <a:pos x="212" y="340"/>
                  </a:cxn>
                  <a:cxn ang="0">
                    <a:pos x="247" y="305"/>
                  </a:cxn>
                  <a:cxn ang="0">
                    <a:pos x="367" y="296"/>
                  </a:cxn>
                  <a:cxn ang="0">
                    <a:pos x="531" y="283"/>
                  </a:cxn>
                  <a:cxn ang="0">
                    <a:pos x="721" y="267"/>
                  </a:cxn>
                  <a:cxn ang="0">
                    <a:pos x="920" y="252"/>
                  </a:cxn>
                  <a:cxn ang="0">
                    <a:pos x="1111" y="236"/>
                  </a:cxn>
                  <a:cxn ang="0">
                    <a:pos x="1275" y="224"/>
                  </a:cxn>
                  <a:cxn ang="0">
                    <a:pos x="1395" y="214"/>
                  </a:cxn>
                </a:cxnLst>
                <a:rect l="0" t="0" r="r" b="b"/>
                <a:pathLst>
                  <a:path w="1707" h="1335">
                    <a:moveTo>
                      <a:pt x="1514" y="8"/>
                    </a:moveTo>
                    <a:lnTo>
                      <a:pt x="0" y="129"/>
                    </a:lnTo>
                    <a:lnTo>
                      <a:pt x="95" y="1335"/>
                    </a:lnTo>
                    <a:lnTo>
                      <a:pt x="1707" y="1205"/>
                    </a:lnTo>
                    <a:lnTo>
                      <a:pt x="1611" y="0"/>
                    </a:lnTo>
                    <a:lnTo>
                      <a:pt x="1514" y="8"/>
                    </a:lnTo>
                    <a:close/>
                    <a:moveTo>
                      <a:pt x="1433" y="211"/>
                    </a:moveTo>
                    <a:lnTo>
                      <a:pt x="1435" y="242"/>
                    </a:lnTo>
                    <a:lnTo>
                      <a:pt x="1438" y="281"/>
                    </a:lnTo>
                    <a:lnTo>
                      <a:pt x="1442" y="326"/>
                    </a:lnTo>
                    <a:lnTo>
                      <a:pt x="1446" y="378"/>
                    </a:lnTo>
                    <a:lnTo>
                      <a:pt x="1451" y="434"/>
                    </a:lnTo>
                    <a:lnTo>
                      <a:pt x="1455" y="494"/>
                    </a:lnTo>
                    <a:lnTo>
                      <a:pt x="1459" y="556"/>
                    </a:lnTo>
                    <a:lnTo>
                      <a:pt x="1465" y="618"/>
                    </a:lnTo>
                    <a:lnTo>
                      <a:pt x="1469" y="682"/>
                    </a:lnTo>
                    <a:lnTo>
                      <a:pt x="1475" y="743"/>
                    </a:lnTo>
                    <a:lnTo>
                      <a:pt x="1479" y="803"/>
                    </a:lnTo>
                    <a:lnTo>
                      <a:pt x="1484" y="859"/>
                    </a:lnTo>
                    <a:lnTo>
                      <a:pt x="1488" y="911"/>
                    </a:lnTo>
                    <a:lnTo>
                      <a:pt x="1492" y="957"/>
                    </a:lnTo>
                    <a:lnTo>
                      <a:pt x="1495" y="996"/>
                    </a:lnTo>
                    <a:lnTo>
                      <a:pt x="1497" y="1027"/>
                    </a:lnTo>
                    <a:lnTo>
                      <a:pt x="1459" y="1029"/>
                    </a:lnTo>
                    <a:lnTo>
                      <a:pt x="1406" y="1034"/>
                    </a:lnTo>
                    <a:lnTo>
                      <a:pt x="1340" y="1039"/>
                    </a:lnTo>
                    <a:lnTo>
                      <a:pt x="1262" y="1045"/>
                    </a:lnTo>
                    <a:lnTo>
                      <a:pt x="1176" y="1053"/>
                    </a:lnTo>
                    <a:lnTo>
                      <a:pt x="1082" y="1059"/>
                    </a:lnTo>
                    <a:lnTo>
                      <a:pt x="985" y="1067"/>
                    </a:lnTo>
                    <a:lnTo>
                      <a:pt x="886" y="1076"/>
                    </a:lnTo>
                    <a:lnTo>
                      <a:pt x="786" y="1084"/>
                    </a:lnTo>
                    <a:lnTo>
                      <a:pt x="689" y="1092"/>
                    </a:lnTo>
                    <a:lnTo>
                      <a:pt x="596" y="1098"/>
                    </a:lnTo>
                    <a:lnTo>
                      <a:pt x="509" y="1106"/>
                    </a:lnTo>
                    <a:lnTo>
                      <a:pt x="431" y="1112"/>
                    </a:lnTo>
                    <a:lnTo>
                      <a:pt x="365" y="1117"/>
                    </a:lnTo>
                    <a:lnTo>
                      <a:pt x="312" y="1122"/>
                    </a:lnTo>
                    <a:lnTo>
                      <a:pt x="274" y="1124"/>
                    </a:lnTo>
                    <a:lnTo>
                      <a:pt x="272" y="1094"/>
                    </a:lnTo>
                    <a:lnTo>
                      <a:pt x="268" y="1055"/>
                    </a:lnTo>
                    <a:lnTo>
                      <a:pt x="265" y="1008"/>
                    </a:lnTo>
                    <a:lnTo>
                      <a:pt x="261" y="957"/>
                    </a:lnTo>
                    <a:lnTo>
                      <a:pt x="256" y="901"/>
                    </a:lnTo>
                    <a:lnTo>
                      <a:pt x="252" y="841"/>
                    </a:lnTo>
                    <a:lnTo>
                      <a:pt x="247" y="780"/>
                    </a:lnTo>
                    <a:lnTo>
                      <a:pt x="242" y="716"/>
                    </a:lnTo>
                    <a:lnTo>
                      <a:pt x="236" y="654"/>
                    </a:lnTo>
                    <a:lnTo>
                      <a:pt x="232" y="592"/>
                    </a:lnTo>
                    <a:lnTo>
                      <a:pt x="227" y="532"/>
                    </a:lnTo>
                    <a:lnTo>
                      <a:pt x="223" y="476"/>
                    </a:lnTo>
                    <a:lnTo>
                      <a:pt x="218" y="424"/>
                    </a:lnTo>
                    <a:lnTo>
                      <a:pt x="215" y="379"/>
                    </a:lnTo>
                    <a:lnTo>
                      <a:pt x="212" y="340"/>
                    </a:lnTo>
                    <a:lnTo>
                      <a:pt x="210" y="309"/>
                    </a:lnTo>
                    <a:lnTo>
                      <a:pt x="247" y="305"/>
                    </a:lnTo>
                    <a:lnTo>
                      <a:pt x="301" y="301"/>
                    </a:lnTo>
                    <a:lnTo>
                      <a:pt x="367" y="296"/>
                    </a:lnTo>
                    <a:lnTo>
                      <a:pt x="445" y="290"/>
                    </a:lnTo>
                    <a:lnTo>
                      <a:pt x="531" y="283"/>
                    </a:lnTo>
                    <a:lnTo>
                      <a:pt x="624" y="275"/>
                    </a:lnTo>
                    <a:lnTo>
                      <a:pt x="721" y="267"/>
                    </a:lnTo>
                    <a:lnTo>
                      <a:pt x="821" y="260"/>
                    </a:lnTo>
                    <a:lnTo>
                      <a:pt x="920" y="252"/>
                    </a:lnTo>
                    <a:lnTo>
                      <a:pt x="1018" y="244"/>
                    </a:lnTo>
                    <a:lnTo>
                      <a:pt x="1111" y="236"/>
                    </a:lnTo>
                    <a:lnTo>
                      <a:pt x="1198" y="230"/>
                    </a:lnTo>
                    <a:lnTo>
                      <a:pt x="1275" y="224"/>
                    </a:lnTo>
                    <a:lnTo>
                      <a:pt x="1342" y="218"/>
                    </a:lnTo>
                    <a:lnTo>
                      <a:pt x="1395" y="214"/>
                    </a:lnTo>
                    <a:lnTo>
                      <a:pt x="1433" y="211"/>
                    </a:lnTo>
                    <a:close/>
                  </a:path>
                </a:pathLst>
              </a:custGeom>
              <a:solidFill>
                <a:srgbClr val="0A0B0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gr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defRPr/>
            </a:pPr>
            <a:endParaRPr kumimoji="1" lang="ja-JP" altLang="ja-JP" sz="1800" b="0" i="0" u="none" strike="noStrike" kern="1200" cap="none" spc="0" normalizeH="0" baseline="0" noProof="0">
              <a:ln>
                <a:noFill/>
              </a:ln>
              <a:solidFill>
                <a:prstClr val="white"/>
              </a:solidFill>
              <a:effectLst/>
              <a:uLnTx/>
              <a:uFillTx/>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ja-JP" sz="1800" b="0" i="0" u="none" strike="noStrike" kern="1200" cap="none" spc="0" normalizeH="0" baseline="0" noProof="0">
              <a:ln>
                <a:noFill/>
              </a:ln>
              <a:solidFill>
                <a:prstClr val="white"/>
              </a:solidFill>
              <a:effectLst/>
              <a:uLnTx/>
              <a:uFillTx/>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57158" y="2143116"/>
            <a:ext cx="8429684"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人</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1</a:t>
            </a: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組のペアを作ってください。あなた方</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人の間には国境線があると想像してください。国境線の内側はそれぞれの領土です。課題は</a:t>
            </a:r>
            <a:r>
              <a:rPr kumimoji="1" lang="ja-JP" alt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a:t>
            </a:r>
            <a:r>
              <a:rPr kumimoji="1" lang="en-US" altLang="ja-JP" sz="2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2</a:t>
            </a:r>
            <a:r>
              <a:rPr kumimoji="1" lang="ja-JP" alt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分以内に対面する相手を自分の領土に入れること」</a:t>
            </a: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です。さあ、どうしますか？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32656"/>
            <a:ext cx="8229600" cy="1143000"/>
          </a:xfrm>
        </p:spPr>
        <p:txBody>
          <a:bodyPr>
            <a:normAutofit/>
          </a:bodyPr>
          <a:lstStyle/>
          <a:p>
            <a:r>
              <a:rPr kumimoji="1" lang="ja-JP" altLang="en-US"/>
              <a:t>二重関心モデルによる解決戦略</a:t>
            </a:r>
            <a:endParaRPr kumimoji="1" lang="ja-JP" altLang="en-US" dirty="0"/>
          </a:p>
        </p:txBody>
      </p:sp>
      <p:cxnSp>
        <p:nvCxnSpPr>
          <p:cNvPr id="12" name="直線矢印コネクタ 11">
            <a:extLst>
              <a:ext uri="{FF2B5EF4-FFF2-40B4-BE49-F238E27FC236}">
                <a16:creationId xmlns:a16="http://schemas.microsoft.com/office/drawing/2014/main" id="{F9DBC6A9-1498-044E-99ED-0C52458CAADA}"/>
              </a:ext>
            </a:extLst>
          </p:cNvPr>
          <p:cNvCxnSpPr>
            <a:cxnSpLocks/>
          </p:cNvCxnSpPr>
          <p:nvPr/>
        </p:nvCxnSpPr>
        <p:spPr>
          <a:xfrm flipV="1">
            <a:off x="2699792" y="1844824"/>
            <a:ext cx="0" cy="3888432"/>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直線矢印コネクタ 21">
            <a:extLst>
              <a:ext uri="{FF2B5EF4-FFF2-40B4-BE49-F238E27FC236}">
                <a16:creationId xmlns:a16="http://schemas.microsoft.com/office/drawing/2014/main" id="{BD9A2BC1-D4A1-5C4A-A8A3-0D0489A7E572}"/>
              </a:ext>
            </a:extLst>
          </p:cNvPr>
          <p:cNvCxnSpPr>
            <a:cxnSpLocks/>
          </p:cNvCxnSpPr>
          <p:nvPr/>
        </p:nvCxnSpPr>
        <p:spPr>
          <a:xfrm>
            <a:off x="2708176" y="5733256"/>
            <a:ext cx="4323705"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6" name="テキスト ボックス 15">
            <a:extLst>
              <a:ext uri="{FF2B5EF4-FFF2-40B4-BE49-F238E27FC236}">
                <a16:creationId xmlns:a16="http://schemas.microsoft.com/office/drawing/2014/main" id="{57957336-8A77-074E-B795-10BD1925E0CE}"/>
              </a:ext>
            </a:extLst>
          </p:cNvPr>
          <p:cNvSpPr txBox="1"/>
          <p:nvPr/>
        </p:nvSpPr>
        <p:spPr>
          <a:xfrm>
            <a:off x="2051724" y="1844824"/>
            <a:ext cx="492443" cy="3888432"/>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mn-cs"/>
              </a:rPr>
              <a:t>高　　　　自分の主張</a:t>
            </a:r>
            <a:r>
              <a:rPr kumimoji="1" lang="en-US" altLang="ja-JP" sz="2000" b="0" i="0" u="none" strike="noStrike" kern="12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2000" b="0" i="0" u="none" strike="noStrike" kern="12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mn-cs"/>
              </a:rPr>
              <a:t>利益）　　低</a:t>
            </a:r>
          </a:p>
        </p:txBody>
      </p:sp>
      <p:sp>
        <p:nvSpPr>
          <p:cNvPr id="19" name="テキスト ボックス 18">
            <a:extLst>
              <a:ext uri="{FF2B5EF4-FFF2-40B4-BE49-F238E27FC236}">
                <a16:creationId xmlns:a16="http://schemas.microsoft.com/office/drawing/2014/main" id="{0C9422FA-4973-B24D-A36A-B691C15C8C62}"/>
              </a:ext>
            </a:extLst>
          </p:cNvPr>
          <p:cNvSpPr txBox="1"/>
          <p:nvPr/>
        </p:nvSpPr>
        <p:spPr>
          <a:xfrm>
            <a:off x="2627784" y="5909210"/>
            <a:ext cx="44040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低　　　　　相手の主張</a:t>
            </a:r>
            <a:r>
              <a:rPr kumimoji="1" lang="en-US" altLang="ja-JP" sz="20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 </a:t>
            </a:r>
            <a:r>
              <a:rPr kumimoji="1" lang="ja-JP" altLang="en-US" sz="20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（利益）　　　　</a:t>
            </a:r>
            <a:r>
              <a:rPr kumimoji="1" lang="en-US" altLang="ja-JP" sz="20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 </a:t>
            </a:r>
            <a:r>
              <a:rPr kumimoji="1" lang="ja-JP" altLang="en-US" sz="20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rPr>
              <a:t>高</a:t>
            </a:r>
          </a:p>
        </p:txBody>
      </p:sp>
      <p:sp>
        <p:nvSpPr>
          <p:cNvPr id="20" name="円/楕円 19">
            <a:extLst>
              <a:ext uri="{FF2B5EF4-FFF2-40B4-BE49-F238E27FC236}">
                <a16:creationId xmlns:a16="http://schemas.microsoft.com/office/drawing/2014/main" id="{4C320238-9C95-514D-AB21-3CACEFBEC2C7}"/>
              </a:ext>
            </a:extLst>
          </p:cNvPr>
          <p:cNvSpPr/>
          <p:nvPr/>
        </p:nvSpPr>
        <p:spPr>
          <a:xfrm>
            <a:off x="5608443" y="2142027"/>
            <a:ext cx="1296144" cy="79208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協調</a:t>
            </a:r>
          </a:p>
        </p:txBody>
      </p:sp>
      <p:sp>
        <p:nvSpPr>
          <p:cNvPr id="27" name="円/楕円 26">
            <a:extLst>
              <a:ext uri="{FF2B5EF4-FFF2-40B4-BE49-F238E27FC236}">
                <a16:creationId xmlns:a16="http://schemas.microsoft.com/office/drawing/2014/main" id="{145CEDE9-73EA-9945-8C12-19B9A0BE3FBC}"/>
              </a:ext>
            </a:extLst>
          </p:cNvPr>
          <p:cNvSpPr/>
          <p:nvPr/>
        </p:nvSpPr>
        <p:spPr>
          <a:xfrm>
            <a:off x="5608443" y="4633101"/>
            <a:ext cx="1296144" cy="79208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服従</a:t>
            </a:r>
          </a:p>
        </p:txBody>
      </p:sp>
      <p:sp>
        <p:nvSpPr>
          <p:cNvPr id="28" name="円/楕円 27">
            <a:extLst>
              <a:ext uri="{FF2B5EF4-FFF2-40B4-BE49-F238E27FC236}">
                <a16:creationId xmlns:a16="http://schemas.microsoft.com/office/drawing/2014/main" id="{772F4431-BA98-1D41-8B7D-1FCE70AD4870}"/>
              </a:ext>
            </a:extLst>
          </p:cNvPr>
          <p:cNvSpPr/>
          <p:nvPr/>
        </p:nvSpPr>
        <p:spPr>
          <a:xfrm>
            <a:off x="2887486" y="2142027"/>
            <a:ext cx="1296144" cy="79208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強制</a:t>
            </a:r>
          </a:p>
        </p:txBody>
      </p:sp>
      <p:sp>
        <p:nvSpPr>
          <p:cNvPr id="29" name="円/楕円 28">
            <a:extLst>
              <a:ext uri="{FF2B5EF4-FFF2-40B4-BE49-F238E27FC236}">
                <a16:creationId xmlns:a16="http://schemas.microsoft.com/office/drawing/2014/main" id="{D2F8643B-5816-7841-AF9C-F28C8F9891A6}"/>
              </a:ext>
            </a:extLst>
          </p:cNvPr>
          <p:cNvSpPr/>
          <p:nvPr/>
        </p:nvSpPr>
        <p:spPr>
          <a:xfrm>
            <a:off x="2887486" y="4633101"/>
            <a:ext cx="1296144" cy="79208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回避</a:t>
            </a:r>
          </a:p>
        </p:txBody>
      </p:sp>
      <p:sp>
        <p:nvSpPr>
          <p:cNvPr id="30" name="円/楕円 29">
            <a:extLst>
              <a:ext uri="{FF2B5EF4-FFF2-40B4-BE49-F238E27FC236}">
                <a16:creationId xmlns:a16="http://schemas.microsoft.com/office/drawing/2014/main" id="{7A49B9FB-5F90-CA44-B523-C612DDCDDD1A}"/>
              </a:ext>
            </a:extLst>
          </p:cNvPr>
          <p:cNvSpPr/>
          <p:nvPr/>
        </p:nvSpPr>
        <p:spPr>
          <a:xfrm>
            <a:off x="4211960" y="3500438"/>
            <a:ext cx="1296144" cy="79208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妥協</a:t>
            </a:r>
          </a:p>
        </p:txBody>
      </p:sp>
      <p:sp>
        <p:nvSpPr>
          <p:cNvPr id="21" name="テキスト ボックス 20">
            <a:extLst>
              <a:ext uri="{FF2B5EF4-FFF2-40B4-BE49-F238E27FC236}">
                <a16:creationId xmlns:a16="http://schemas.microsoft.com/office/drawing/2014/main" id="{EFD88F07-650A-F44C-8B6B-EEF7D34B3601}"/>
              </a:ext>
            </a:extLst>
          </p:cNvPr>
          <p:cNvSpPr txBox="1"/>
          <p:nvPr/>
        </p:nvSpPr>
        <p:spPr>
          <a:xfrm>
            <a:off x="5608443" y="1772816"/>
            <a:ext cx="1296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00"/>
                </a:solidFill>
                <a:effectLst/>
                <a:uLnTx/>
                <a:uFillTx/>
                <a:latin typeface="Calibri"/>
                <a:ea typeface="ＭＳ Ｐゴシック" panose="020B0600070205080204" pitchFamily="50" charset="-128"/>
                <a:cs typeface="+mn-cs"/>
              </a:rPr>
              <a:t>Win-Win</a:t>
            </a:r>
            <a:endParaRPr kumimoji="1" lang="ja-JP" altLang="en-US" sz="1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endParaRPr>
          </a:p>
        </p:txBody>
      </p:sp>
      <p:sp>
        <p:nvSpPr>
          <p:cNvPr id="32" name="テキスト ボックス 31">
            <a:extLst>
              <a:ext uri="{FF2B5EF4-FFF2-40B4-BE49-F238E27FC236}">
                <a16:creationId xmlns:a16="http://schemas.microsoft.com/office/drawing/2014/main" id="{E12501F8-FBD6-A54B-8B9A-C2DD58486268}"/>
              </a:ext>
            </a:extLst>
          </p:cNvPr>
          <p:cNvSpPr txBox="1"/>
          <p:nvPr/>
        </p:nvSpPr>
        <p:spPr>
          <a:xfrm>
            <a:off x="5608443" y="4274797"/>
            <a:ext cx="1296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00"/>
                </a:solidFill>
                <a:effectLst/>
                <a:uLnTx/>
                <a:uFillTx/>
                <a:latin typeface="Calibri"/>
                <a:ea typeface="ＭＳ Ｐゴシック" panose="020B0600070205080204" pitchFamily="50" charset="-128"/>
                <a:cs typeface="+mn-cs"/>
              </a:rPr>
              <a:t>Lose-Win</a:t>
            </a:r>
            <a:endParaRPr kumimoji="1" lang="ja-JP" altLang="en-US" sz="1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endParaRPr>
          </a:p>
        </p:txBody>
      </p:sp>
      <p:sp>
        <p:nvSpPr>
          <p:cNvPr id="33" name="テキスト ボックス 32">
            <a:extLst>
              <a:ext uri="{FF2B5EF4-FFF2-40B4-BE49-F238E27FC236}">
                <a16:creationId xmlns:a16="http://schemas.microsoft.com/office/drawing/2014/main" id="{866312A3-7AB4-EE45-A3A0-32E5A1CC1B6C}"/>
              </a:ext>
            </a:extLst>
          </p:cNvPr>
          <p:cNvSpPr txBox="1"/>
          <p:nvPr/>
        </p:nvSpPr>
        <p:spPr>
          <a:xfrm>
            <a:off x="2887486" y="1790545"/>
            <a:ext cx="1296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00"/>
                </a:solidFill>
                <a:effectLst/>
                <a:uLnTx/>
                <a:uFillTx/>
                <a:latin typeface="Calibri"/>
                <a:ea typeface="ＭＳ Ｐゴシック" panose="020B0600070205080204" pitchFamily="50" charset="-128"/>
                <a:cs typeface="+mn-cs"/>
              </a:rPr>
              <a:t>Win-Lose</a:t>
            </a:r>
            <a:endParaRPr kumimoji="1" lang="ja-JP" altLang="en-US" sz="1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endParaRPr>
          </a:p>
        </p:txBody>
      </p:sp>
      <p:sp>
        <p:nvSpPr>
          <p:cNvPr id="34" name="テキスト ボックス 33">
            <a:extLst>
              <a:ext uri="{FF2B5EF4-FFF2-40B4-BE49-F238E27FC236}">
                <a16:creationId xmlns:a16="http://schemas.microsoft.com/office/drawing/2014/main" id="{6B846E42-0C9E-9D4F-B7E8-E9ABFE248A49}"/>
              </a:ext>
            </a:extLst>
          </p:cNvPr>
          <p:cNvSpPr txBox="1"/>
          <p:nvPr/>
        </p:nvSpPr>
        <p:spPr>
          <a:xfrm>
            <a:off x="2887486" y="4292526"/>
            <a:ext cx="1296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00"/>
                </a:solidFill>
                <a:effectLst/>
                <a:uLnTx/>
                <a:uFillTx/>
                <a:latin typeface="Calibri"/>
                <a:ea typeface="ＭＳ Ｐゴシック" panose="020B0600070205080204" pitchFamily="50" charset="-128"/>
                <a:cs typeface="+mn-cs"/>
              </a:rPr>
              <a:t>Lose-Lose</a:t>
            </a:r>
            <a:endParaRPr kumimoji="1" lang="ja-JP" altLang="en-US" sz="1800" b="0" i="0" u="none" strike="noStrike" kern="1200" cap="none" spc="0" normalizeH="0" baseline="0" noProof="0">
              <a:ln>
                <a:noFill/>
              </a:ln>
              <a:solidFill>
                <a:srgbClr val="FFFF00"/>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45659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checkerboard(across)">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checkerboard(across)">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checkerboard(across)">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heckerboard(across)">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checkerboard(across)">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checkerboard(across)">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checkerboard(across)">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checkerboard(across)">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28" grpId="0" animBg="1"/>
      <p:bldP spid="29" grpId="0" animBg="1"/>
      <p:bldP spid="30" grpId="0" animBg="1"/>
      <p:bldP spid="21" grpId="0"/>
      <p:bldP spid="32" grpId="0"/>
      <p:bldP spid="33"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a:t>国境ゲームに見る</a:t>
            </a:r>
            <a:br>
              <a:rPr kumimoji="1" lang="en-US" altLang="ja-JP" dirty="0"/>
            </a:br>
            <a:r>
              <a:rPr kumimoji="1" lang="ja-JP" altLang="en-US"/>
              <a:t>コンフリクトの解決戦略</a:t>
            </a:r>
            <a:endParaRPr kumimoji="1" lang="ja-JP" altLang="en-US" dirty="0"/>
          </a:p>
        </p:txBody>
      </p:sp>
      <p:graphicFrame>
        <p:nvGraphicFramePr>
          <p:cNvPr id="4" name="コンテンツ プレースホルダ 3"/>
          <p:cNvGraphicFramePr>
            <a:graphicFrameLocks noGrp="1"/>
          </p:cNvGraphicFramePr>
          <p:nvPr>
            <p:ph idx="1"/>
          </p:nvPr>
        </p:nvGraphicFramePr>
        <p:xfrm>
          <a:off x="285720" y="2133600"/>
          <a:ext cx="8572561" cy="4383426"/>
        </p:xfrm>
        <a:graphic>
          <a:graphicData uri="http://schemas.openxmlformats.org/drawingml/2006/table">
            <a:tbl>
              <a:tblPr firstRow="1" bandRow="1">
                <a:tableStyleId>{5C22544A-7EE6-4342-B048-85BDC9FD1C3A}</a:tableStyleId>
              </a:tblPr>
              <a:tblGrid>
                <a:gridCol w="2643206">
                  <a:extLst>
                    <a:ext uri="{9D8B030D-6E8A-4147-A177-3AD203B41FA5}">
                      <a16:colId xmlns:a16="http://schemas.microsoft.com/office/drawing/2014/main" val="20000"/>
                    </a:ext>
                  </a:extLst>
                </a:gridCol>
                <a:gridCol w="5929355">
                  <a:extLst>
                    <a:ext uri="{9D8B030D-6E8A-4147-A177-3AD203B41FA5}">
                      <a16:colId xmlns:a16="http://schemas.microsoft.com/office/drawing/2014/main" val="20001"/>
                    </a:ext>
                  </a:extLst>
                </a:gridCol>
              </a:tblGrid>
              <a:tr h="730571">
                <a:tc>
                  <a:txBody>
                    <a:bodyPr/>
                    <a:lstStyle/>
                    <a:p>
                      <a:pPr algn="ctr"/>
                      <a:r>
                        <a:rPr kumimoji="1" lang="ja-JP" altLang="en-US" sz="3600" dirty="0"/>
                        <a:t>解決戦略</a:t>
                      </a:r>
                    </a:p>
                  </a:txBody>
                  <a:tcPr/>
                </a:tc>
                <a:tc>
                  <a:txBody>
                    <a:bodyPr/>
                    <a:lstStyle/>
                    <a:p>
                      <a:pPr algn="ctr"/>
                      <a:r>
                        <a:rPr kumimoji="1" lang="ja-JP" altLang="en-US" sz="3600" dirty="0"/>
                        <a:t>行動例</a:t>
                      </a:r>
                    </a:p>
                  </a:txBody>
                  <a:tcPr/>
                </a:tc>
                <a:extLst>
                  <a:ext uri="{0D108BD9-81ED-4DB2-BD59-A6C34878D82A}">
                    <a16:rowId xmlns:a16="http://schemas.microsoft.com/office/drawing/2014/main" val="10000"/>
                  </a:ext>
                </a:extLst>
              </a:tr>
              <a:tr h="730571">
                <a:tc>
                  <a:txBody>
                    <a:bodyPr/>
                    <a:lstStyle/>
                    <a:p>
                      <a:pPr algn="l"/>
                      <a:r>
                        <a:rPr kumimoji="1" lang="ja-JP" altLang="en-US" sz="3600" dirty="0"/>
                        <a:t>回避</a:t>
                      </a:r>
                    </a:p>
                  </a:txBody>
                  <a:tcPr/>
                </a:tc>
                <a:tc>
                  <a:txBody>
                    <a:bodyPr/>
                    <a:lstStyle/>
                    <a:p>
                      <a:endParaRPr kumimoji="1" lang="ja-JP" altLang="en-US" sz="3600"/>
                    </a:p>
                  </a:txBody>
                  <a:tcPr/>
                </a:tc>
                <a:extLst>
                  <a:ext uri="{0D108BD9-81ED-4DB2-BD59-A6C34878D82A}">
                    <a16:rowId xmlns:a16="http://schemas.microsoft.com/office/drawing/2014/main" val="10001"/>
                  </a:ext>
                </a:extLst>
              </a:tr>
              <a:tr h="730571">
                <a:tc>
                  <a:txBody>
                    <a:bodyPr/>
                    <a:lstStyle/>
                    <a:p>
                      <a:pPr algn="l"/>
                      <a:r>
                        <a:rPr kumimoji="1" lang="ja-JP" altLang="en-US" sz="3600" dirty="0"/>
                        <a:t>強制</a:t>
                      </a:r>
                    </a:p>
                  </a:txBody>
                  <a:tcPr/>
                </a:tc>
                <a:tc>
                  <a:txBody>
                    <a:bodyPr/>
                    <a:lstStyle/>
                    <a:p>
                      <a:endParaRPr kumimoji="1" lang="ja-JP" altLang="en-US" sz="3600" dirty="0"/>
                    </a:p>
                  </a:txBody>
                  <a:tcPr/>
                </a:tc>
                <a:extLst>
                  <a:ext uri="{0D108BD9-81ED-4DB2-BD59-A6C34878D82A}">
                    <a16:rowId xmlns:a16="http://schemas.microsoft.com/office/drawing/2014/main" val="10002"/>
                  </a:ext>
                </a:extLst>
              </a:tr>
              <a:tr h="730571">
                <a:tc>
                  <a:txBody>
                    <a:bodyPr/>
                    <a:lstStyle/>
                    <a:p>
                      <a:pPr algn="l"/>
                      <a:r>
                        <a:rPr kumimoji="1" lang="ja-JP" altLang="en-US" sz="3600" dirty="0"/>
                        <a:t>服従</a:t>
                      </a:r>
                    </a:p>
                  </a:txBody>
                  <a:tcPr/>
                </a:tc>
                <a:tc>
                  <a:txBody>
                    <a:bodyPr/>
                    <a:lstStyle/>
                    <a:p>
                      <a:endParaRPr kumimoji="1" lang="ja-JP" altLang="en-US" sz="3600" dirty="0"/>
                    </a:p>
                  </a:txBody>
                  <a:tcPr/>
                </a:tc>
                <a:extLst>
                  <a:ext uri="{0D108BD9-81ED-4DB2-BD59-A6C34878D82A}">
                    <a16:rowId xmlns:a16="http://schemas.microsoft.com/office/drawing/2014/main" val="10003"/>
                  </a:ext>
                </a:extLst>
              </a:tr>
              <a:tr h="730571">
                <a:tc>
                  <a:txBody>
                    <a:bodyPr/>
                    <a:lstStyle/>
                    <a:p>
                      <a:pPr algn="l"/>
                      <a:r>
                        <a:rPr kumimoji="1" lang="ja-JP" altLang="en-US" sz="3600" dirty="0"/>
                        <a:t>妥協</a:t>
                      </a:r>
                    </a:p>
                  </a:txBody>
                  <a:tcPr/>
                </a:tc>
                <a:tc>
                  <a:txBody>
                    <a:bodyPr/>
                    <a:lstStyle/>
                    <a:p>
                      <a:endParaRPr kumimoji="1" lang="ja-JP" altLang="en-US" sz="3600"/>
                    </a:p>
                  </a:txBody>
                  <a:tcPr/>
                </a:tc>
                <a:extLst>
                  <a:ext uri="{0D108BD9-81ED-4DB2-BD59-A6C34878D82A}">
                    <a16:rowId xmlns:a16="http://schemas.microsoft.com/office/drawing/2014/main" val="10004"/>
                  </a:ext>
                </a:extLst>
              </a:tr>
              <a:tr h="730571">
                <a:tc>
                  <a:txBody>
                    <a:bodyPr/>
                    <a:lstStyle/>
                    <a:p>
                      <a:pPr algn="l"/>
                      <a:r>
                        <a:rPr kumimoji="1" lang="ja-JP" altLang="en-US" sz="3600" dirty="0"/>
                        <a:t>協調</a:t>
                      </a:r>
                    </a:p>
                  </a:txBody>
                  <a:tcPr/>
                </a:tc>
                <a:tc>
                  <a:txBody>
                    <a:bodyPr/>
                    <a:lstStyle/>
                    <a:p>
                      <a:endParaRPr kumimoji="1" lang="ja-JP" altLang="en-US" sz="3600" dirty="0"/>
                    </a:p>
                  </a:txBody>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2928926" y="2857496"/>
            <a:ext cx="5857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srgbClr val="1F497D"/>
                </a:solidFill>
                <a:effectLst/>
                <a:uLnTx/>
                <a:uFillTx/>
                <a:latin typeface="Calibri"/>
                <a:ea typeface="ＭＳ Ｐゴシック" panose="020B0600070205080204" pitchFamily="50" charset="-128"/>
                <a:cs typeface="+mn-cs"/>
              </a:rPr>
              <a:t>時間切れ</a:t>
            </a:r>
          </a:p>
        </p:txBody>
      </p:sp>
      <p:sp>
        <p:nvSpPr>
          <p:cNvPr id="6" name="テキスト ボックス 5"/>
          <p:cNvSpPr txBox="1"/>
          <p:nvPr/>
        </p:nvSpPr>
        <p:spPr>
          <a:xfrm>
            <a:off x="2928926" y="3643314"/>
            <a:ext cx="5857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srgbClr val="1F497D"/>
                </a:solidFill>
                <a:effectLst/>
                <a:uLnTx/>
                <a:uFillTx/>
                <a:latin typeface="Calibri"/>
                <a:ea typeface="ＭＳ Ｐゴシック" panose="020B0600070205080204" pitchFamily="50" charset="-128"/>
                <a:cs typeface="+mn-cs"/>
              </a:rPr>
              <a:t>相手をむりやり引っ張り込む</a:t>
            </a:r>
          </a:p>
        </p:txBody>
      </p:sp>
      <p:sp>
        <p:nvSpPr>
          <p:cNvPr id="7" name="テキスト ボックス 6"/>
          <p:cNvSpPr txBox="1"/>
          <p:nvPr/>
        </p:nvSpPr>
        <p:spPr>
          <a:xfrm>
            <a:off x="2928926" y="4354305"/>
            <a:ext cx="5857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srgbClr val="1F497D"/>
                </a:solidFill>
                <a:effectLst/>
                <a:uLnTx/>
                <a:uFillTx/>
                <a:latin typeface="Calibri"/>
                <a:ea typeface="ＭＳ Ｐゴシック" panose="020B0600070205080204" pitchFamily="50" charset="-128"/>
                <a:cs typeface="+mn-cs"/>
              </a:rPr>
              <a:t>相手の言いなりになる</a:t>
            </a:r>
          </a:p>
        </p:txBody>
      </p:sp>
      <p:sp>
        <p:nvSpPr>
          <p:cNvPr id="8" name="テキスト ボックス 7"/>
          <p:cNvSpPr txBox="1"/>
          <p:nvPr/>
        </p:nvSpPr>
        <p:spPr>
          <a:xfrm>
            <a:off x="2928926" y="5072074"/>
            <a:ext cx="5857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srgbClr val="1F497D"/>
                </a:solidFill>
                <a:effectLst/>
                <a:uLnTx/>
                <a:uFillTx/>
                <a:latin typeface="Calibri"/>
                <a:ea typeface="ＭＳ Ｐゴシック" panose="020B0600070205080204" pitchFamily="50" charset="-128"/>
                <a:cs typeface="+mn-cs"/>
              </a:rPr>
              <a:t>お互いに国境線を間に挟む</a:t>
            </a:r>
          </a:p>
        </p:txBody>
      </p:sp>
      <p:sp>
        <p:nvSpPr>
          <p:cNvPr id="9" name="テキスト ボックス 8"/>
          <p:cNvSpPr txBox="1"/>
          <p:nvPr/>
        </p:nvSpPr>
        <p:spPr>
          <a:xfrm>
            <a:off x="2928926" y="5857892"/>
            <a:ext cx="58579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srgbClr val="1F497D"/>
                </a:solidFill>
                <a:effectLst/>
                <a:uLnTx/>
                <a:uFillTx/>
                <a:latin typeface="Calibri"/>
                <a:ea typeface="ＭＳ Ｐゴシック" panose="020B0600070205080204" pitchFamily="50" charset="-128"/>
                <a:cs typeface="+mn-cs"/>
              </a:rPr>
              <a:t>お互いに相手の領土に入る</a:t>
            </a:r>
          </a:p>
        </p:txBody>
      </p:sp>
      <p:sp>
        <p:nvSpPr>
          <p:cNvPr id="10" name="テキスト ボックス 9"/>
          <p:cNvSpPr txBox="1"/>
          <p:nvPr/>
        </p:nvSpPr>
        <p:spPr>
          <a:xfrm>
            <a:off x="1357290" y="3028890"/>
            <a:ext cx="1500198"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2060"/>
                </a:solidFill>
                <a:effectLst/>
                <a:uLnTx/>
                <a:uFillTx/>
                <a:latin typeface="Impact" pitchFamily="34" charset="0"/>
                <a:ea typeface="ＭＳ Ｐゴシック" panose="020B0600070205080204" pitchFamily="50" charset="-128"/>
                <a:cs typeface="+mn-cs"/>
              </a:rPr>
              <a:t>Lose-Lose</a:t>
            </a:r>
            <a:endParaRPr kumimoji="1" lang="ja-JP" altLang="en-US" sz="2000" b="0" i="0" u="none" strike="noStrike" kern="1200" cap="none" spc="0" normalizeH="0" baseline="0" noProof="0" dirty="0">
              <a:ln>
                <a:noFill/>
              </a:ln>
              <a:solidFill>
                <a:srgbClr val="002060"/>
              </a:solidFill>
              <a:effectLst/>
              <a:uLnTx/>
              <a:uFillTx/>
              <a:latin typeface="Impact" pitchFamily="34" charset="0"/>
              <a:ea typeface="ＭＳ Ｐゴシック" panose="020B0600070205080204" pitchFamily="50" charset="-128"/>
              <a:cs typeface="+mn-cs"/>
            </a:endParaRPr>
          </a:p>
        </p:txBody>
      </p:sp>
      <p:sp>
        <p:nvSpPr>
          <p:cNvPr id="11" name="テキスト ボックス 10"/>
          <p:cNvSpPr txBox="1"/>
          <p:nvPr/>
        </p:nvSpPr>
        <p:spPr>
          <a:xfrm>
            <a:off x="1357290" y="3643314"/>
            <a:ext cx="1500198" cy="16312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2060"/>
                </a:solidFill>
                <a:effectLst/>
                <a:uLnTx/>
                <a:uFillTx/>
                <a:latin typeface="Impact" pitchFamily="34" charset="0"/>
                <a:ea typeface="ＭＳ Ｐゴシック" panose="020B0600070205080204" pitchFamily="50" charset="-128"/>
                <a:cs typeface="+mn-cs"/>
              </a:rPr>
              <a:t>Win-Lose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p:txBody>
      </p:sp>
      <p:sp>
        <p:nvSpPr>
          <p:cNvPr id="12" name="テキスト ボックス 11"/>
          <p:cNvSpPr txBox="1"/>
          <p:nvPr/>
        </p:nvSpPr>
        <p:spPr>
          <a:xfrm>
            <a:off x="1357290" y="5357826"/>
            <a:ext cx="1500198"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rPr>
              <a:t>Win-Win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rgbClr val="FF0000"/>
              </a:solidFill>
              <a:effectLst/>
              <a:uLnTx/>
              <a:uFillTx/>
              <a:latin typeface="Impact" pitchFamily="34" charset="0"/>
              <a:ea typeface="ＭＳ Ｐゴシック" panose="020B0600070205080204" pitchFamily="50"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kumimoji="1" lang="ja-JP" altLang="en-US"/>
              <a:t>回避戦略</a:t>
            </a:r>
            <a:endParaRPr kumimoji="1" lang="ja-JP" altLang="en-US" dirty="0"/>
          </a:p>
        </p:txBody>
      </p:sp>
      <p:sp>
        <p:nvSpPr>
          <p:cNvPr id="7" name="正方形/長方形 6">
            <a:extLst>
              <a:ext uri="{FF2B5EF4-FFF2-40B4-BE49-F238E27FC236}">
                <a16:creationId xmlns:a16="http://schemas.microsoft.com/office/drawing/2014/main" id="{935781E2-4D03-0841-9B86-1B8D393EADAE}"/>
              </a:ext>
            </a:extLst>
          </p:cNvPr>
          <p:cNvSpPr/>
          <p:nvPr/>
        </p:nvSpPr>
        <p:spPr>
          <a:xfrm>
            <a:off x="611560" y="1700808"/>
            <a:ext cx="7848872" cy="44644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問題が些細なとき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差し迫った、より重要な問題があるとき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相手方と対立することで起こる問題の方が、協調的な問題解決の結果より深刻であると考えられるとき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一度、冷却期間を置くことが必要なとき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情報収集が必要なとき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相手に任せた方がよりよい解決になると判断したとき </a:t>
            </a:r>
            <a:endPar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checkerboard(across)">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heckerboard(across)">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checkerboard(across)">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checkerboard(across)">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checkerboard(across)">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checkerboard(across)">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checkerboard(across)">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lang="ja-JP" altLang="en-US"/>
              <a:t>強制</a:t>
            </a:r>
            <a:r>
              <a:rPr kumimoji="1" lang="ja-JP" altLang="en-US"/>
              <a:t>戦略</a:t>
            </a:r>
            <a:endParaRPr kumimoji="1" lang="ja-JP" altLang="en-US" dirty="0"/>
          </a:p>
        </p:txBody>
      </p:sp>
      <p:sp>
        <p:nvSpPr>
          <p:cNvPr id="3" name="正方形/長方形 2">
            <a:extLst>
              <a:ext uri="{FF2B5EF4-FFF2-40B4-BE49-F238E27FC236}">
                <a16:creationId xmlns:a16="http://schemas.microsoft.com/office/drawing/2014/main" id="{7A8705AA-53FC-CF47-A3ED-EB9736E71588}"/>
              </a:ext>
            </a:extLst>
          </p:cNvPr>
          <p:cNvSpPr/>
          <p:nvPr/>
        </p:nvSpPr>
        <p:spPr>
          <a:xfrm>
            <a:off x="647564" y="1452634"/>
            <a:ext cx="7848872" cy="5157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問題が些細なとき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緊急事態と判断できるとき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即断が望まれるとき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重要な問題であるが、周囲からの支持が得られそうにない場合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組織の発展にとって、非常に重要な問題で、自分の考えが正しいと判断した場合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主張の強い部下を押さえる必要があるとき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相手側によってなされた決定が自分にとって不本意なもので、負担のかかるものであろうとき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経験の浅い部下が技術的な決定をしようとしているとき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自分が競合しないことによって、得をしようとする人たちがいると判断した場合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問題が自分にとって重要なとき</a:t>
            </a:r>
          </a:p>
        </p:txBody>
      </p:sp>
    </p:spTree>
    <p:extLst>
      <p:ext uri="{BB962C8B-B14F-4D97-AF65-F5344CB8AC3E}">
        <p14:creationId xmlns:p14="http://schemas.microsoft.com/office/powerpoint/2010/main" val="29505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heckerboard(across)">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heckerboard(across)">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checkerboard(across)">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checkerboard(across)">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checkerboard(across)">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lang="ja-JP" altLang="en-US"/>
              <a:t>服従</a:t>
            </a:r>
            <a:r>
              <a:rPr kumimoji="1" lang="ja-JP" altLang="en-US"/>
              <a:t>戦略</a:t>
            </a:r>
            <a:endParaRPr kumimoji="1" lang="ja-JP" altLang="en-US" dirty="0"/>
          </a:p>
        </p:txBody>
      </p:sp>
      <p:sp>
        <p:nvSpPr>
          <p:cNvPr id="3" name="正方形/長方形 2">
            <a:extLst>
              <a:ext uri="{FF2B5EF4-FFF2-40B4-BE49-F238E27FC236}">
                <a16:creationId xmlns:a16="http://schemas.microsoft.com/office/drawing/2014/main" id="{3E7044B0-3B60-AE4E-8ACD-5C81241F4D2F}"/>
              </a:ext>
            </a:extLst>
          </p:cNvPr>
          <p:cNvSpPr/>
          <p:nvPr/>
        </p:nvSpPr>
        <p:spPr>
          <a:xfrm>
            <a:off x="390364" y="1772816"/>
            <a:ext cx="8363272" cy="4536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自分が間違っていると思うとき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自分より相手側にとって、その問題が重要であると思われるとき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相手方から引き換えとして何かの将来的な見返りを考えて、今はあきらめようと考えているとき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将来への社会的信用のために、問題を今顕在化させないほうがいいと判断したとき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人間関係の維持をより重要なことと思っているとき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失敗から学ぶことで、部下が成長すると思われるとき</a:t>
            </a:r>
          </a:p>
        </p:txBody>
      </p:sp>
    </p:spTree>
    <p:extLst>
      <p:ext uri="{BB962C8B-B14F-4D97-AF65-F5344CB8AC3E}">
        <p14:creationId xmlns:p14="http://schemas.microsoft.com/office/powerpoint/2010/main" val="350573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heckerboard(across)">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lang="ja-JP" altLang="en-US"/>
              <a:t>妥協</a:t>
            </a:r>
            <a:r>
              <a:rPr kumimoji="1" lang="ja-JP" altLang="en-US"/>
              <a:t>戦略</a:t>
            </a:r>
            <a:endParaRPr kumimoji="1" lang="ja-JP" altLang="en-US" dirty="0"/>
          </a:p>
        </p:txBody>
      </p:sp>
      <p:sp>
        <p:nvSpPr>
          <p:cNvPr id="3" name="正方形/長方形 2">
            <a:extLst>
              <a:ext uri="{FF2B5EF4-FFF2-40B4-BE49-F238E27FC236}">
                <a16:creationId xmlns:a16="http://schemas.microsoft.com/office/drawing/2014/main" id="{4E157354-9E5F-664B-9F1A-416F21BE233C}"/>
              </a:ext>
            </a:extLst>
          </p:cNvPr>
          <p:cNvSpPr/>
          <p:nvPr/>
        </p:nvSpPr>
        <p:spPr>
          <a:xfrm>
            <a:off x="323528" y="1772816"/>
            <a:ext cx="8496944" cy="44644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双方のゴールが相容れないとき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当事者双方の力が同等であるとき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コンセンサス（意見の一致）が得られないとき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結果は重要であるが、これ以上主張し続けることに伴う労力や混乱が見合うものではないと判断した場合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協調的</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強制的ストラテジーが失敗した後に使うとき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複雑な問題で、一時的な解決が必要なとき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時間的な制約の中で、臨機応変な解決が求められている場合</a:t>
            </a:r>
          </a:p>
        </p:txBody>
      </p:sp>
    </p:spTree>
    <p:extLst>
      <p:ext uri="{BB962C8B-B14F-4D97-AF65-F5344CB8AC3E}">
        <p14:creationId xmlns:p14="http://schemas.microsoft.com/office/powerpoint/2010/main" val="333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heckerboard(across)">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heckerboard(across)">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06997"/>
            <a:ext cx="8229600" cy="1143000"/>
          </a:xfrm>
        </p:spPr>
        <p:txBody>
          <a:bodyPr/>
          <a:lstStyle/>
          <a:p>
            <a:r>
              <a:rPr lang="ja-JP" altLang="en-US"/>
              <a:t>協調</a:t>
            </a:r>
            <a:r>
              <a:rPr kumimoji="1" lang="ja-JP" altLang="en-US"/>
              <a:t>戦略</a:t>
            </a:r>
            <a:endParaRPr kumimoji="1" lang="ja-JP" altLang="en-US" dirty="0"/>
          </a:p>
        </p:txBody>
      </p:sp>
      <p:sp>
        <p:nvSpPr>
          <p:cNvPr id="3" name="正方形/長方形 2">
            <a:extLst>
              <a:ext uri="{FF2B5EF4-FFF2-40B4-BE49-F238E27FC236}">
                <a16:creationId xmlns:a16="http://schemas.microsoft.com/office/drawing/2014/main" id="{1C92BFB1-E804-554B-9145-8FB65A0E79E3}"/>
              </a:ext>
            </a:extLst>
          </p:cNvPr>
          <p:cNvSpPr/>
          <p:nvPr/>
        </p:nvSpPr>
        <p:spPr>
          <a:xfrm>
            <a:off x="323528" y="1449997"/>
            <a:ext cx="8496944" cy="51010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問題が複雑なとき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学ぶことが目的のとき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よりよい解決策を得るためにアイデアの統合が望まれるとき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異なった人々の見解を取り入れることが目的の場合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問題解決案の実行に成功するには相手側からのコミットメントが求められる場合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問題解決するための時間があるとき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当事者の一方だけでは問題が解決されないとき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問題解決をするために、双方の当事者が所有するリソース（資源）が必要なとき</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様々な主張をまとめ上げることで、関係者の責任感を高めることが目的の場合</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ja-JP" altLang="ja-JP" sz="24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人間関係を阻害するような感情を克服することが目的の場合</a:t>
            </a:r>
            <a:r>
              <a:rPr kumimoji="1" lang="ja-JP" altLang="ja-JP" sz="36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 </a:t>
            </a:r>
            <a:endParaRPr kumimoji="1" lang="ja-JP" altLang="en-US" sz="36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95082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heckerboard(across)">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heckerboard(across)">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checkerboard(across)">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checkerboard(across)">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checkerboard(across)">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6. </a:t>
            </a:r>
            <a:r>
              <a:rPr lang="ja-JP" altLang="en-US"/>
              <a:t>協調的アプローチ</a:t>
            </a:r>
            <a:endParaRPr kumimoji="1" lang="ja-JP" altLang="en-US"/>
          </a:p>
        </p:txBody>
      </p:sp>
    </p:spTree>
    <p:extLst>
      <p:ext uri="{BB962C8B-B14F-4D97-AF65-F5344CB8AC3E}">
        <p14:creationId xmlns:p14="http://schemas.microsoft.com/office/powerpoint/2010/main" val="28586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言い争いをしている人達のイラスト（棒人間） | かわいいフリー素材集 いらすとや">
            <a:extLst>
              <a:ext uri="{FF2B5EF4-FFF2-40B4-BE49-F238E27FC236}">
                <a16:creationId xmlns:a16="http://schemas.microsoft.com/office/drawing/2014/main" id="{9D41F9BE-0A58-F84D-92CB-08B9D2243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813" y="2050342"/>
            <a:ext cx="4470795" cy="3190875"/>
          </a:xfrm>
          <a:prstGeom prst="rect">
            <a:avLst/>
          </a:prstGeom>
          <a:solidFill>
            <a:schemeClr val="accent6">
              <a:lumMod val="20000"/>
              <a:lumOff val="80000"/>
            </a:schemeClr>
          </a:solidFill>
        </p:spPr>
      </p:pic>
      <p:sp>
        <p:nvSpPr>
          <p:cNvPr id="2" name="タイトル 1"/>
          <p:cNvSpPr>
            <a:spLocks noGrp="1"/>
          </p:cNvSpPr>
          <p:nvPr>
            <p:ph type="title"/>
          </p:nvPr>
        </p:nvSpPr>
        <p:spPr/>
        <p:txBody>
          <a:bodyPr/>
          <a:lstStyle/>
          <a:p>
            <a:r>
              <a:rPr kumimoji="1" lang="ja-JP" altLang="en-US"/>
              <a:t>個人間でのコンフリクト</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00034" y="5661248"/>
            <a:ext cx="8143932" cy="584775"/>
          </a:xfrm>
          <a:prstGeom prst="rect">
            <a:avLst/>
          </a:prstGeom>
          <a:noFill/>
        </p:spPr>
        <p:txBody>
          <a:bodyPr wrap="square" rtlCol="0">
            <a:spAutoFit/>
          </a:bodyPr>
          <a:lstStyle/>
          <a:p>
            <a:pPr algn="ctr"/>
            <a:r>
              <a:rPr lang="ja-JP" altLang="en-US" sz="3200"/>
              <a:t>他にも「夫</a:t>
            </a:r>
            <a:r>
              <a:rPr lang="en-US" altLang="ja-JP" sz="3200" dirty="0"/>
              <a:t>vs</a:t>
            </a:r>
            <a:r>
              <a:rPr lang="ja-JP" altLang="en-US" sz="3200"/>
              <a:t>妻」「上司</a:t>
            </a:r>
            <a:r>
              <a:rPr lang="en-US" altLang="ja-JP" sz="3200" dirty="0"/>
              <a:t>vs</a:t>
            </a:r>
            <a:r>
              <a:rPr lang="ja-JP" altLang="en-US" sz="3200"/>
              <a:t>部下」の間も</a:t>
            </a:r>
            <a:endParaRPr kumimoji="1" lang="en-US" altLang="ja-JP" sz="3200" dirty="0"/>
          </a:p>
        </p:txBody>
      </p:sp>
      <p:sp>
        <p:nvSpPr>
          <p:cNvPr id="3" name="角丸四角形吹き出し 2">
            <a:extLst>
              <a:ext uri="{FF2B5EF4-FFF2-40B4-BE49-F238E27FC236}">
                <a16:creationId xmlns:a16="http://schemas.microsoft.com/office/drawing/2014/main" id="{2F8C51A5-2559-BC4E-91D6-74B0AF5068BE}"/>
              </a:ext>
            </a:extLst>
          </p:cNvPr>
          <p:cNvSpPr/>
          <p:nvPr/>
        </p:nvSpPr>
        <p:spPr>
          <a:xfrm>
            <a:off x="251520" y="2420888"/>
            <a:ext cx="2520280" cy="1008111"/>
          </a:xfrm>
          <a:prstGeom prst="wedgeRoundRectCallout">
            <a:avLst>
              <a:gd name="adj1" fmla="val 74914"/>
              <a:gd name="adj2" fmla="val 61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400" dirty="0"/>
              <a:t>A</a:t>
            </a:r>
            <a:r>
              <a:rPr kumimoji="1" lang="ja-JP" altLang="en-US" sz="2400"/>
              <a:t>案を</a:t>
            </a:r>
            <a:endParaRPr kumimoji="1" lang="en-US" altLang="ja-JP" sz="2400" dirty="0"/>
          </a:p>
          <a:p>
            <a:pPr algn="ctr"/>
            <a:r>
              <a:rPr kumimoji="1" lang="ja-JP" altLang="en-US" sz="2400"/>
              <a:t>採用したい！</a:t>
            </a:r>
          </a:p>
        </p:txBody>
      </p:sp>
      <p:sp>
        <p:nvSpPr>
          <p:cNvPr id="10" name="角丸四角形吹き出し 9">
            <a:extLst>
              <a:ext uri="{FF2B5EF4-FFF2-40B4-BE49-F238E27FC236}">
                <a16:creationId xmlns:a16="http://schemas.microsoft.com/office/drawing/2014/main" id="{E55D18DC-C3E7-6946-84F5-087626FFF2AF}"/>
              </a:ext>
            </a:extLst>
          </p:cNvPr>
          <p:cNvSpPr/>
          <p:nvPr/>
        </p:nvSpPr>
        <p:spPr>
          <a:xfrm>
            <a:off x="6384620" y="2492327"/>
            <a:ext cx="2520280" cy="1008111"/>
          </a:xfrm>
          <a:prstGeom prst="wedgeRoundRectCallout">
            <a:avLst>
              <a:gd name="adj1" fmla="val -69233"/>
              <a:gd name="adj2" fmla="val 1101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400" dirty="0"/>
              <a:t>B</a:t>
            </a:r>
            <a:r>
              <a:rPr kumimoji="1" lang="ja-JP" altLang="en-US" sz="2400"/>
              <a:t>案を</a:t>
            </a:r>
            <a:endParaRPr kumimoji="1" lang="en-US" altLang="ja-JP" sz="2400" dirty="0"/>
          </a:p>
          <a:p>
            <a:pPr algn="ctr"/>
            <a:r>
              <a:rPr kumimoji="1" lang="ja-JP" altLang="en-US" sz="2400"/>
              <a:t>採用したい！</a:t>
            </a:r>
          </a:p>
        </p:txBody>
      </p:sp>
    </p:spTree>
    <p:extLst>
      <p:ext uri="{BB962C8B-B14F-4D97-AF65-F5344CB8AC3E}">
        <p14:creationId xmlns:p14="http://schemas.microsoft.com/office/powerpoint/2010/main" val="25403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D52B40AD-2F3A-8D42-A20E-DEED155BBA3E}"/>
              </a:ext>
            </a:extLst>
          </p:cNvPr>
          <p:cNvSpPr txBox="1"/>
          <p:nvPr/>
        </p:nvSpPr>
        <p:spPr>
          <a:xfrm>
            <a:off x="357158" y="1657244"/>
            <a:ext cx="8429684" cy="26776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ある日、私はレモンを</a:t>
            </a:r>
            <a:r>
              <a:rPr lang="en-US" altLang="ja-JP" sz="2800" dirty="0"/>
              <a:t>10</a:t>
            </a:r>
            <a:r>
              <a:rPr lang="ja-JP" altLang="en-US" sz="2800"/>
              <a:t>個買いに行きました。店に残っていたレモンはちょうど</a:t>
            </a:r>
            <a:r>
              <a:rPr lang="en-US" altLang="ja-JP" sz="2800" dirty="0"/>
              <a:t>10</a:t>
            </a:r>
            <a:r>
              <a:rPr lang="ja-JP" altLang="en-US" sz="2800"/>
              <a:t>個。そこへもう</a:t>
            </a:r>
            <a:r>
              <a:rPr lang="en-US" altLang="ja-JP" sz="2800" dirty="0"/>
              <a:t>1</a:t>
            </a:r>
            <a:r>
              <a:rPr lang="ja-JP" altLang="en-US" sz="2800"/>
              <a:t>人、「レモンをください。どうしても</a:t>
            </a:r>
            <a:r>
              <a:rPr lang="en-US" altLang="ja-JP" sz="2800" dirty="0"/>
              <a:t>10</a:t>
            </a:r>
            <a:r>
              <a:rPr lang="ja-JP" altLang="en-US" sz="2800"/>
              <a:t>個必要なんです！」という人が現れました。そこで取っ組み合いのケンカになり、</a:t>
            </a:r>
            <a:r>
              <a:rPr lang="en-US" altLang="ja-JP" sz="2800" dirty="0"/>
              <a:t>2</a:t>
            </a:r>
            <a:r>
              <a:rPr lang="ja-JP" altLang="en-US" sz="2800"/>
              <a:t>人はボコボコ、レモンもグチャグチャ。結局どちらもレモンは買えずじまい。</a:t>
            </a:r>
            <a:endParaRPr lang="ja-JP" altLang="en-US" sz="2800" dirty="0"/>
          </a:p>
        </p:txBody>
      </p:sp>
      <p:sp>
        <p:nvSpPr>
          <p:cNvPr id="2" name="タイトル 1"/>
          <p:cNvSpPr>
            <a:spLocks noGrp="1"/>
          </p:cNvSpPr>
          <p:nvPr>
            <p:ph type="title"/>
          </p:nvPr>
        </p:nvSpPr>
        <p:spPr/>
        <p:txBody>
          <a:bodyPr/>
          <a:lstStyle/>
          <a:p>
            <a:r>
              <a:rPr lang="ja-JP" altLang="en-US" dirty="0"/>
              <a:t>レモンをめぐる話</a:t>
            </a:r>
            <a:endParaRPr kumimoji="1" lang="ja-JP" altLang="en-US" dirty="0"/>
          </a:p>
        </p:txBody>
      </p:sp>
      <p:sp>
        <p:nvSpPr>
          <p:cNvPr id="17" name="テキスト ボックス 16"/>
          <p:cNvSpPr txBox="1"/>
          <p:nvPr/>
        </p:nvSpPr>
        <p:spPr>
          <a:xfrm>
            <a:off x="984425" y="6146140"/>
            <a:ext cx="7175150" cy="523220"/>
          </a:xfrm>
          <a:prstGeom prst="rect">
            <a:avLst/>
          </a:prstGeom>
          <a:noFill/>
        </p:spPr>
        <p:txBody>
          <a:bodyPr wrap="square" rtlCol="0">
            <a:spAutoFit/>
          </a:bodyPr>
          <a:lstStyle/>
          <a:p>
            <a:pPr algn="ctr"/>
            <a:r>
              <a:rPr kumimoji="1" lang="ja-JP" altLang="en-US" sz="2800" dirty="0"/>
              <a:t>どうすれば良かったでしょうか？</a:t>
            </a:r>
          </a:p>
        </p:txBody>
      </p:sp>
      <p:grpSp>
        <p:nvGrpSpPr>
          <p:cNvPr id="3" name="グループ化 2">
            <a:extLst>
              <a:ext uri="{FF2B5EF4-FFF2-40B4-BE49-F238E27FC236}">
                <a16:creationId xmlns:a16="http://schemas.microsoft.com/office/drawing/2014/main" id="{FD253444-149B-F24F-A80F-381002596C48}"/>
              </a:ext>
            </a:extLst>
          </p:cNvPr>
          <p:cNvGrpSpPr/>
          <p:nvPr/>
        </p:nvGrpSpPr>
        <p:grpSpPr>
          <a:xfrm>
            <a:off x="2951820" y="3933056"/>
            <a:ext cx="3240360" cy="2161087"/>
            <a:chOff x="2214546" y="2143140"/>
            <a:chExt cx="4929222" cy="3357562"/>
          </a:xfrm>
        </p:grpSpPr>
        <p:pic>
          <p:nvPicPr>
            <p:cNvPr id="12"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2857500" y="2143140"/>
              <a:ext cx="1428748" cy="1428748"/>
            </a:xfrm>
            <a:prstGeom prst="rect">
              <a:avLst/>
            </a:prstGeom>
            <a:noFill/>
            <a:effectLst>
              <a:innerShdw blurRad="63500" dist="50800" dir="2700000">
                <a:prstClr val="black">
                  <a:alpha val="50000"/>
                </a:prstClr>
              </a:innerShdw>
            </a:effectLst>
          </p:spPr>
        </p:pic>
        <p:pic>
          <p:nvPicPr>
            <p:cNvPr id="13"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3571880" y="2143140"/>
              <a:ext cx="1428748" cy="1428748"/>
            </a:xfrm>
            <a:prstGeom prst="rect">
              <a:avLst/>
            </a:prstGeom>
            <a:noFill/>
            <a:effectLst>
              <a:innerShdw blurRad="63500" dist="50800" dir="2700000">
                <a:prstClr val="black">
                  <a:alpha val="50000"/>
                </a:prstClr>
              </a:innerShdw>
            </a:effectLst>
          </p:spPr>
        </p:pic>
        <p:pic>
          <p:nvPicPr>
            <p:cNvPr id="14"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4357698" y="2143140"/>
              <a:ext cx="1428748" cy="1428748"/>
            </a:xfrm>
            <a:prstGeom prst="rect">
              <a:avLst/>
            </a:prstGeom>
            <a:noFill/>
            <a:effectLst>
              <a:innerShdw blurRad="63500" dist="50800" dir="2700000">
                <a:prstClr val="black">
                  <a:alpha val="50000"/>
                </a:prstClr>
              </a:innerShdw>
            </a:effectLst>
          </p:spPr>
        </p:pic>
        <p:pic>
          <p:nvPicPr>
            <p:cNvPr id="15"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5072078" y="2143140"/>
              <a:ext cx="1428748" cy="1428748"/>
            </a:xfrm>
            <a:prstGeom prst="rect">
              <a:avLst/>
            </a:prstGeom>
            <a:noFill/>
            <a:effectLst>
              <a:innerShdw blurRad="63500" dist="50800" dir="2700000">
                <a:prstClr val="black">
                  <a:alpha val="50000"/>
                </a:prstClr>
              </a:innerShdw>
            </a:effectLst>
          </p:spPr>
        </p:pic>
        <p:pic>
          <p:nvPicPr>
            <p:cNvPr id="16"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5715020" y="2143140"/>
              <a:ext cx="1428748" cy="1428748"/>
            </a:xfrm>
            <a:prstGeom prst="rect">
              <a:avLst/>
            </a:prstGeom>
            <a:noFill/>
            <a:effectLst>
              <a:innerShdw blurRad="63500" dist="50800" dir="2700000">
                <a:prstClr val="black">
                  <a:alpha val="50000"/>
                </a:prstClr>
              </a:innerShdw>
            </a:effectLst>
          </p:spPr>
        </p:pic>
        <p:pic>
          <p:nvPicPr>
            <p:cNvPr id="16386"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2214546" y="2786070"/>
              <a:ext cx="1428748" cy="1428748"/>
            </a:xfrm>
            <a:prstGeom prst="rect">
              <a:avLst/>
            </a:prstGeom>
            <a:noFill/>
            <a:effectLst>
              <a:innerShdw blurRad="63500" dist="50800" dir="2700000">
                <a:prstClr val="black">
                  <a:alpha val="50000"/>
                </a:prstClr>
              </a:innerShdw>
            </a:effectLst>
          </p:spPr>
        </p:pic>
        <p:pic>
          <p:nvPicPr>
            <p:cNvPr id="8"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2928926" y="2786070"/>
              <a:ext cx="1428748" cy="1428748"/>
            </a:xfrm>
            <a:prstGeom prst="rect">
              <a:avLst/>
            </a:prstGeom>
            <a:noFill/>
            <a:effectLst>
              <a:innerShdw blurRad="63500" dist="50800" dir="2700000">
                <a:prstClr val="black">
                  <a:alpha val="50000"/>
                </a:prstClr>
              </a:innerShdw>
            </a:effectLst>
          </p:spPr>
        </p:pic>
        <p:pic>
          <p:nvPicPr>
            <p:cNvPr id="9"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3714744" y="2786070"/>
              <a:ext cx="1428748" cy="1428748"/>
            </a:xfrm>
            <a:prstGeom prst="rect">
              <a:avLst/>
            </a:prstGeom>
            <a:noFill/>
            <a:effectLst>
              <a:innerShdw blurRad="63500" dist="50800" dir="2700000">
                <a:prstClr val="black">
                  <a:alpha val="50000"/>
                </a:prstClr>
              </a:innerShdw>
            </a:effectLst>
          </p:spPr>
        </p:pic>
        <p:pic>
          <p:nvPicPr>
            <p:cNvPr id="10"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4429124" y="2786070"/>
              <a:ext cx="1428748" cy="1428748"/>
            </a:xfrm>
            <a:prstGeom prst="rect">
              <a:avLst/>
            </a:prstGeom>
            <a:noFill/>
            <a:effectLst>
              <a:innerShdw blurRad="63500" dist="50800" dir="2700000">
                <a:prstClr val="black">
                  <a:alpha val="50000"/>
                </a:prstClr>
              </a:innerShdw>
            </a:effectLst>
          </p:spPr>
        </p:pic>
        <p:pic>
          <p:nvPicPr>
            <p:cNvPr id="11" name="Picture 2" descr="C:\Users\Akimitsu\AppData\Local\Microsoft\Windows\Temporary Internet Files\Content.IE5\RW8XDB2A\MCj04368920000[1].png"/>
            <p:cNvPicPr>
              <a:picLocks noChangeAspect="1" noChangeArrowheads="1"/>
            </p:cNvPicPr>
            <p:nvPr/>
          </p:nvPicPr>
          <p:blipFill>
            <a:blip r:embed="rId2" cstate="print"/>
            <a:srcRect/>
            <a:stretch>
              <a:fillRect/>
            </a:stretch>
          </p:blipFill>
          <p:spPr bwMode="auto">
            <a:xfrm>
              <a:off x="5072066" y="2786070"/>
              <a:ext cx="1428748" cy="1428748"/>
            </a:xfrm>
            <a:prstGeom prst="rect">
              <a:avLst/>
            </a:prstGeom>
            <a:noFill/>
            <a:effectLst>
              <a:innerShdw blurRad="63500" dist="50800" dir="2700000">
                <a:prstClr val="black">
                  <a:alpha val="50000"/>
                </a:prstClr>
              </a:innerShdw>
            </a:effectLst>
          </p:spPr>
        </p:pic>
        <p:sp>
          <p:nvSpPr>
            <p:cNvPr id="18" name="雲 17"/>
            <p:cNvSpPr/>
            <p:nvPr/>
          </p:nvSpPr>
          <p:spPr>
            <a:xfrm>
              <a:off x="2285984" y="4286256"/>
              <a:ext cx="857256" cy="71438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19" name="雲 18"/>
            <p:cNvSpPr/>
            <p:nvPr/>
          </p:nvSpPr>
          <p:spPr>
            <a:xfrm>
              <a:off x="5857884" y="3429000"/>
              <a:ext cx="857256" cy="71438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16389" name="Picture 5" descr="C:\Users\Akimitsu\AppData\Local\Microsoft\Windows\Temporary Internet Files\Content.IE5\RW8XDB2A\MCj02324460000[1].wmf"/>
            <p:cNvPicPr>
              <a:picLocks noChangeAspect="1" noChangeArrowheads="1"/>
            </p:cNvPicPr>
            <p:nvPr/>
          </p:nvPicPr>
          <p:blipFill>
            <a:blip r:embed="rId3" cstate="print"/>
            <a:srcRect/>
            <a:stretch>
              <a:fillRect/>
            </a:stretch>
          </p:blipFill>
          <p:spPr bwMode="auto">
            <a:xfrm>
              <a:off x="3214678" y="3286124"/>
              <a:ext cx="2718278" cy="2214578"/>
            </a:xfrm>
            <a:prstGeom prst="rect">
              <a:avLst/>
            </a:prstGeom>
            <a:noFill/>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前提条件を整理する</a:t>
            </a:r>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a:t>何に使うの？　</a:t>
            </a:r>
            <a:endParaRPr lang="en-US" altLang="ja-JP" dirty="0"/>
          </a:p>
          <a:p>
            <a:r>
              <a:rPr kumimoji="1" lang="ja-JP" altLang="en-US" dirty="0"/>
              <a:t>今でないとダメなの？</a:t>
            </a:r>
            <a:endParaRPr kumimoji="1" lang="en-US" altLang="ja-JP" dirty="0"/>
          </a:p>
          <a:p>
            <a:r>
              <a:rPr lang="ja-JP" altLang="en-US" dirty="0"/>
              <a:t>ここで買わないとダメなの？</a:t>
            </a:r>
            <a:endParaRPr lang="en-US" altLang="ja-JP" dirty="0"/>
          </a:p>
          <a:p>
            <a:r>
              <a:rPr lang="ja-JP" altLang="en-US" dirty="0"/>
              <a:t>レモンでないとダメなの？</a:t>
            </a:r>
            <a:endParaRPr lang="en-US" altLang="ja-JP" dirty="0"/>
          </a:p>
          <a:p>
            <a:r>
              <a:rPr lang="ja-JP" altLang="en-US" dirty="0"/>
              <a:t>材料でないとダメなの？</a:t>
            </a:r>
            <a:endParaRPr lang="en-US" altLang="ja-JP" dirty="0"/>
          </a:p>
          <a:p>
            <a:endParaRPr lang="en-US" altLang="ja-JP" dirty="0"/>
          </a:p>
          <a:p>
            <a:pPr marL="0" indent="0">
              <a:buNone/>
            </a:pPr>
            <a:r>
              <a:rPr lang="ja-JP" altLang="en-US" dirty="0">
                <a:solidFill>
                  <a:srgbClr val="FFFF00"/>
                </a:solidFill>
              </a:rPr>
              <a:t>お互いの情報交換で、理解できる範囲が広がると解決策が生まれてくる</a:t>
            </a:r>
            <a:br>
              <a:rPr lang="en-US" altLang="ja-JP" dirty="0">
                <a:solidFill>
                  <a:srgbClr val="FFFF00"/>
                </a:solidFill>
              </a:rPr>
            </a:br>
            <a:endParaRPr kumimoji="1" lang="ja-JP" altLang="en-US" dirty="0">
              <a:solidFill>
                <a:srgbClr val="FFFF00"/>
              </a:solidFill>
            </a:endParaRPr>
          </a:p>
        </p:txBody>
      </p:sp>
    </p:spTree>
    <p:extLst>
      <p:ext uri="{BB962C8B-B14F-4D97-AF65-F5344CB8AC3E}">
        <p14:creationId xmlns:p14="http://schemas.microsoft.com/office/powerpoint/2010/main" val="15991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協調的アプローチ</a:t>
            </a:r>
          </a:p>
        </p:txBody>
      </p:sp>
      <p:pic>
        <p:nvPicPr>
          <p:cNvPr id="2050" name="Picture 2"/>
          <p:cNvPicPr>
            <a:picLocks noChangeAspect="1" noChangeArrowheads="1"/>
          </p:cNvPicPr>
          <p:nvPr/>
        </p:nvPicPr>
        <p:blipFill>
          <a:blip r:embed="rId2" cstate="print"/>
          <a:srcRect/>
          <a:stretch>
            <a:fillRect/>
          </a:stretch>
        </p:blipFill>
        <p:spPr bwMode="auto">
          <a:xfrm>
            <a:off x="467544" y="2060848"/>
            <a:ext cx="4054475" cy="72548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572000" y="2060848"/>
            <a:ext cx="4048125" cy="725487"/>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467544" y="2780928"/>
            <a:ext cx="3968750" cy="1470025"/>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499992" y="2752792"/>
            <a:ext cx="4114800" cy="1493837"/>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467544" y="4221088"/>
            <a:ext cx="3968750" cy="1060450"/>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572000" y="4221088"/>
            <a:ext cx="3962400" cy="106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ipe(down)">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wipe(down)">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wipe(down)">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5"/>
                                        </p:tgtEl>
                                        <p:attrNameLst>
                                          <p:attrName>style.visibility</p:attrName>
                                        </p:attrNameLst>
                                      </p:cBhvr>
                                      <p:to>
                                        <p:strVal val="visible"/>
                                      </p:to>
                                    </p:set>
                                    <p:animEffect transition="in" filter="wipe(down)">
                                      <p:cBhvr>
                                        <p:cTn id="22"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a:t>協調的アプローチのための価値観</a:t>
            </a:r>
            <a:endParaRPr kumimoji="1" lang="ja-JP" altLang="en-US" dirty="0"/>
          </a:p>
        </p:txBody>
      </p:sp>
      <p:sp>
        <p:nvSpPr>
          <p:cNvPr id="3" name="正方形/長方形 2">
            <a:extLst>
              <a:ext uri="{FF2B5EF4-FFF2-40B4-BE49-F238E27FC236}">
                <a16:creationId xmlns:a16="http://schemas.microsoft.com/office/drawing/2014/main" id="{AC6E297F-D35E-D14F-9C68-C3544E8C352C}"/>
              </a:ext>
            </a:extLst>
          </p:cNvPr>
          <p:cNvSpPr/>
          <p:nvPr/>
        </p:nvSpPr>
        <p:spPr>
          <a:xfrm>
            <a:off x="827584" y="1844824"/>
            <a:ext cx="7488832" cy="3785652"/>
          </a:xfrm>
          <a:prstGeom prst="rect">
            <a:avLst/>
          </a:prstGeom>
          <a:ln>
            <a:solidFill>
              <a:srgbClr val="FFFDA9"/>
            </a:solidFill>
          </a:ln>
        </p:spPr>
        <p:txBody>
          <a:bodyPr wrap="square">
            <a:spAutoFit/>
          </a:bodyPr>
          <a:lstStyle/>
          <a:p>
            <a:pPr marL="342900" lvl="0" indent="-342900" algn="just">
              <a:buFont typeface="+mj-lt"/>
              <a:buAutoNum type="arabicPeriod"/>
            </a:pPr>
            <a:r>
              <a:rPr lang="ja-JP" altLang="ja-JP" sz="2400" kern="100">
                <a:latin typeface="+mn-ea"/>
                <a:cs typeface="Times New Roman" panose="02020603050405020304" pitchFamily="18" charset="0"/>
              </a:rPr>
              <a:t>意見や見解の不一致は</a:t>
            </a:r>
            <a:r>
              <a:rPr lang="ja-JP" altLang="ja-JP" sz="2400" u="sng" kern="100">
                <a:solidFill>
                  <a:srgbClr val="FFFF00"/>
                </a:solidFill>
                <a:latin typeface="+mn-ea"/>
                <a:cs typeface="Times New Roman" panose="02020603050405020304" pitchFamily="18" charset="0"/>
              </a:rPr>
              <a:t>人間解釈の異なり</a:t>
            </a:r>
            <a:r>
              <a:rPr lang="ja-JP" altLang="ja-JP" sz="2400" kern="100">
                <a:latin typeface="+mn-ea"/>
                <a:cs typeface="Times New Roman" panose="02020603050405020304" pitchFamily="18" charset="0"/>
              </a:rPr>
              <a:t>から生じる</a:t>
            </a:r>
          </a:p>
          <a:p>
            <a:pPr marL="342900" lvl="0" indent="-342900" algn="just">
              <a:buFont typeface="+mj-lt"/>
              <a:buAutoNum type="arabicPeriod"/>
            </a:pPr>
            <a:r>
              <a:rPr lang="ja-JP" altLang="ja-JP" sz="2400" kern="100">
                <a:latin typeface="+mn-ea"/>
                <a:cs typeface="Times New Roman" panose="02020603050405020304" pitchFamily="18" charset="0"/>
              </a:rPr>
              <a:t>人間は生まれながらにして平等な権利を持ち、それは</a:t>
            </a:r>
            <a:r>
              <a:rPr lang="ja-JP" altLang="ja-JP" sz="2400" u="sng" kern="100">
                <a:solidFill>
                  <a:srgbClr val="FFFF00"/>
                </a:solidFill>
                <a:latin typeface="+mn-ea"/>
                <a:cs typeface="Times New Roman" panose="02020603050405020304" pitchFamily="18" charset="0"/>
              </a:rPr>
              <a:t>相互に尊重</a:t>
            </a:r>
            <a:r>
              <a:rPr lang="ja-JP" altLang="ja-JP" sz="2400" kern="100">
                <a:latin typeface="+mn-ea"/>
                <a:cs typeface="Times New Roman" panose="02020603050405020304" pitchFamily="18" charset="0"/>
              </a:rPr>
              <a:t>されるべきである</a:t>
            </a:r>
          </a:p>
          <a:p>
            <a:pPr marL="342900" lvl="0" indent="-342900" algn="just">
              <a:buFont typeface="+mj-lt"/>
              <a:buAutoNum type="arabicPeriod"/>
            </a:pPr>
            <a:r>
              <a:rPr lang="ja-JP" altLang="ja-JP" sz="2400" kern="100">
                <a:latin typeface="+mn-ea"/>
                <a:cs typeface="Times New Roman" panose="02020603050405020304" pitchFamily="18" charset="0"/>
              </a:rPr>
              <a:t>人間関係は思いやりに基づく相互関係、相互作用である</a:t>
            </a:r>
          </a:p>
          <a:p>
            <a:pPr marL="342900" lvl="0" indent="-342900" algn="just">
              <a:buFont typeface="+mj-lt"/>
              <a:buAutoNum type="arabicPeriod"/>
            </a:pPr>
            <a:r>
              <a:rPr lang="ja-JP" altLang="ja-JP" sz="2400" kern="100">
                <a:latin typeface="+mn-ea"/>
                <a:cs typeface="Times New Roman" panose="02020603050405020304" pitchFamily="18" charset="0"/>
              </a:rPr>
              <a:t>人間は共同体に属しているが、</a:t>
            </a:r>
            <a:r>
              <a:rPr lang="ja-JP" altLang="ja-JP" sz="2400" u="sng" kern="100">
                <a:solidFill>
                  <a:srgbClr val="FFFF00"/>
                </a:solidFill>
                <a:latin typeface="+mn-ea"/>
                <a:cs typeface="Times New Roman" panose="02020603050405020304" pitchFamily="18" charset="0"/>
              </a:rPr>
              <a:t>より大きな共同体の一員である意識</a:t>
            </a:r>
            <a:r>
              <a:rPr lang="ja-JP" altLang="ja-JP" sz="2400" kern="100">
                <a:latin typeface="+mn-ea"/>
                <a:cs typeface="Times New Roman" panose="02020603050405020304" pitchFamily="18" charset="0"/>
              </a:rPr>
              <a:t>を持つ必要がある。すると対立者もまた自分と同じ大きな共同体の一員でいることがわかる</a:t>
            </a:r>
            <a:endParaRPr lang="en-US" altLang="ja-JP" sz="2400" kern="100" dirty="0">
              <a:latin typeface="+mn-ea"/>
              <a:cs typeface="Times New Roman" panose="02020603050405020304" pitchFamily="18" charset="0"/>
            </a:endParaRPr>
          </a:p>
          <a:p>
            <a:pPr marL="457200" indent="-457200">
              <a:buFont typeface="+mj-lt"/>
              <a:buAutoNum type="arabicPeriod"/>
            </a:pPr>
            <a:r>
              <a:rPr lang="ja-JP" altLang="en-US" sz="2400" kern="100">
                <a:latin typeface="+mn-ea"/>
                <a:cs typeface="Times New Roman" panose="02020603050405020304" pitchFamily="18" charset="0"/>
              </a:rPr>
              <a:t>コ</a:t>
            </a:r>
            <a:r>
              <a:rPr lang="ja-JP" altLang="ja-JP" sz="2400" kern="100">
                <a:latin typeface="+mn-ea"/>
                <a:cs typeface="Times New Roman" panose="02020603050405020304" pitchFamily="18" charset="0"/>
              </a:rPr>
              <a:t>ンフリクト解決は</a:t>
            </a:r>
            <a:r>
              <a:rPr lang="ja-JP" altLang="ja-JP" sz="2400" u="sng" kern="100">
                <a:solidFill>
                  <a:srgbClr val="FFFF00"/>
                </a:solidFill>
                <a:latin typeface="+mn-ea"/>
                <a:cs typeface="Times New Roman" panose="02020603050405020304" pitchFamily="18" charset="0"/>
              </a:rPr>
              <a:t>暴力的方法（身体、物理、精神的）で行われるべきではない</a:t>
            </a:r>
            <a:r>
              <a:rPr lang="ja-JP" altLang="ja-JP" sz="2400">
                <a:solidFill>
                  <a:srgbClr val="FFFF00"/>
                </a:solidFill>
                <a:latin typeface="+mn-ea"/>
              </a:rPr>
              <a:t> </a:t>
            </a:r>
            <a:endParaRPr lang="ja-JP" altLang="en-US" sz="2400">
              <a:solidFill>
                <a:srgbClr val="FFFF00"/>
              </a:solidFill>
              <a:latin typeface="+mn-ea"/>
            </a:endParaRPr>
          </a:p>
        </p:txBody>
      </p:sp>
      <p:sp>
        <p:nvSpPr>
          <p:cNvPr id="4" name="正方形/長方形 3">
            <a:extLst>
              <a:ext uri="{FF2B5EF4-FFF2-40B4-BE49-F238E27FC236}">
                <a16:creationId xmlns:a16="http://schemas.microsoft.com/office/drawing/2014/main" id="{5F7BD9E6-CBDD-EB42-9D80-CFBDB0FDD844}"/>
              </a:ext>
            </a:extLst>
          </p:cNvPr>
          <p:cNvSpPr/>
          <p:nvPr/>
        </p:nvSpPr>
        <p:spPr>
          <a:xfrm>
            <a:off x="3745837" y="5693535"/>
            <a:ext cx="4572000" cy="369332"/>
          </a:xfrm>
          <a:prstGeom prst="rect">
            <a:avLst/>
          </a:prstGeom>
        </p:spPr>
        <p:txBody>
          <a:bodyPr>
            <a:spAutoFit/>
          </a:bodyPr>
          <a:lstStyle/>
          <a:p>
            <a:pPr algn="r"/>
            <a:r>
              <a:rPr lang="ja-JP" altLang="ja-JP" kern="100">
                <a:latin typeface="+mn-ea"/>
                <a:cs typeface="Times New Roman" panose="02020603050405020304" pitchFamily="18" charset="0"/>
              </a:rPr>
              <a:t>出典：</a:t>
            </a:r>
            <a:r>
              <a:rPr lang="en-US" altLang="ja-JP" kern="100" dirty="0">
                <a:latin typeface="+mn-ea"/>
                <a:cs typeface="Times New Roman" panose="02020603050405020304" pitchFamily="18" charset="0"/>
              </a:rPr>
              <a:t>M.</a:t>
            </a:r>
            <a:r>
              <a:rPr lang="ja-JP" altLang="ja-JP" kern="100">
                <a:latin typeface="+mn-ea"/>
                <a:cs typeface="Times New Roman" panose="02020603050405020304" pitchFamily="18" charset="0"/>
              </a:rPr>
              <a:t>ドイッチ「紛争解決の心理学」</a:t>
            </a:r>
            <a:r>
              <a:rPr lang="ja-JP" altLang="ja-JP">
                <a:latin typeface="+mn-ea"/>
              </a:rPr>
              <a:t> </a:t>
            </a:r>
            <a:endParaRPr lang="ja-JP" altLang="en-US">
              <a:latin typeface="+mn-ea"/>
            </a:endParaRPr>
          </a:p>
        </p:txBody>
      </p:sp>
    </p:spTree>
    <p:extLst>
      <p:ext uri="{BB962C8B-B14F-4D97-AF65-F5344CB8AC3E}">
        <p14:creationId xmlns:p14="http://schemas.microsoft.com/office/powerpoint/2010/main" val="65117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heckerboard(across)">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協調的アプローチのステップ</a:t>
            </a:r>
          </a:p>
        </p:txBody>
      </p:sp>
      <p:pic>
        <p:nvPicPr>
          <p:cNvPr id="3074" name="Picture 2"/>
          <p:cNvPicPr>
            <a:picLocks noChangeAspect="1" noChangeArrowheads="1"/>
          </p:cNvPicPr>
          <p:nvPr/>
        </p:nvPicPr>
        <p:blipFill>
          <a:blip r:embed="rId2" cstate="print"/>
          <a:srcRect/>
          <a:stretch>
            <a:fillRect/>
          </a:stretch>
        </p:blipFill>
        <p:spPr bwMode="auto">
          <a:xfrm>
            <a:off x="827584" y="1628800"/>
            <a:ext cx="7407275" cy="48245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07504" y="0"/>
            <a:ext cx="8797925" cy="6584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Step1:</a:t>
            </a:r>
            <a:r>
              <a:rPr kumimoji="1" lang="ja-JP" altLang="en-US"/>
              <a:t>雑談などで信頼関係を作る</a:t>
            </a:r>
            <a:endParaRPr kumimoji="1" lang="ja-JP" altLang="en-US"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57158" y="1504464"/>
            <a:ext cx="8429684" cy="954107"/>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●関係性の構築＝相互の傾聴により、話をしやすい関係性を作る</a:t>
            </a:r>
            <a:endParaRPr lang="ja-JP" altLang="en-US" sz="2800" dirty="0"/>
          </a:p>
        </p:txBody>
      </p:sp>
      <p:sp>
        <p:nvSpPr>
          <p:cNvPr id="6" name="タイトル 1">
            <a:extLst>
              <a:ext uri="{FF2B5EF4-FFF2-40B4-BE49-F238E27FC236}">
                <a16:creationId xmlns:a16="http://schemas.microsoft.com/office/drawing/2014/main" id="{8064F2D3-1647-3E46-99FF-C4DD1B4159CD}"/>
              </a:ext>
            </a:extLst>
          </p:cNvPr>
          <p:cNvSpPr txBox="1">
            <a:spLocks/>
          </p:cNvSpPr>
          <p:nvPr/>
        </p:nvSpPr>
        <p:spPr>
          <a:xfrm>
            <a:off x="457200" y="254539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dirty="0"/>
              <a:t>Step2:</a:t>
            </a:r>
            <a:r>
              <a:rPr lang="ja-JP" altLang="en-US"/>
              <a:t>立脚点を明確にする</a:t>
            </a:r>
            <a:endParaRPr lang="ja-JP" altLang="en-US" dirty="0"/>
          </a:p>
        </p:txBody>
      </p:sp>
      <p:sp>
        <p:nvSpPr>
          <p:cNvPr id="7" name="テキスト ボックス 6">
            <a:extLst>
              <a:ext uri="{FF2B5EF4-FFF2-40B4-BE49-F238E27FC236}">
                <a16:creationId xmlns:a16="http://schemas.microsoft.com/office/drawing/2014/main" id="{797EBED4-367F-BA49-AD4B-03C1C8C50212}"/>
              </a:ext>
            </a:extLst>
          </p:cNvPr>
          <p:cNvSpPr txBox="1"/>
          <p:nvPr/>
        </p:nvSpPr>
        <p:spPr>
          <a:xfrm>
            <a:off x="357158" y="3688397"/>
            <a:ext cx="8429684" cy="954107"/>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●立脚点＝双方の意見が対立する点</a:t>
            </a:r>
            <a:endParaRPr lang="en-US" altLang="ja-JP" sz="2800" dirty="0"/>
          </a:p>
          <a:p>
            <a:r>
              <a:rPr lang="ja-JP" altLang="en-US" sz="2800">
                <a:solidFill>
                  <a:srgbClr val="0070C0"/>
                </a:solidFill>
              </a:rPr>
              <a:t>「</a:t>
            </a:r>
            <a:r>
              <a:rPr lang="en-US" altLang="ja-JP" sz="2800" dirty="0">
                <a:solidFill>
                  <a:srgbClr val="0070C0"/>
                </a:solidFill>
              </a:rPr>
              <a:t>〜</a:t>
            </a:r>
            <a:r>
              <a:rPr lang="ja-JP" altLang="en-US" sz="2800">
                <a:solidFill>
                  <a:srgbClr val="0070C0"/>
                </a:solidFill>
              </a:rPr>
              <a:t>したい・したくない」「</a:t>
            </a:r>
            <a:r>
              <a:rPr lang="en-US" altLang="ja-JP" sz="2800" dirty="0">
                <a:solidFill>
                  <a:srgbClr val="0070C0"/>
                </a:solidFill>
              </a:rPr>
              <a:t>〜</a:t>
            </a:r>
            <a:r>
              <a:rPr lang="ja-JP" altLang="en-US" sz="2800">
                <a:solidFill>
                  <a:srgbClr val="0070C0"/>
                </a:solidFill>
              </a:rPr>
              <a:t>してほしい・してほしくない」</a:t>
            </a:r>
            <a:endParaRPr lang="ja-JP" altLang="en-US" sz="2800" dirty="0">
              <a:solidFill>
                <a:srgbClr val="0070C0"/>
              </a:solidFill>
            </a:endParaRPr>
          </a:p>
        </p:txBody>
      </p:sp>
      <p:pic>
        <p:nvPicPr>
          <p:cNvPr id="8" name="図 7">
            <a:extLst>
              <a:ext uri="{FF2B5EF4-FFF2-40B4-BE49-F238E27FC236}">
                <a16:creationId xmlns:a16="http://schemas.microsoft.com/office/drawing/2014/main" id="{EFBC6014-D99E-634D-A384-44F6FA2FD7D4}"/>
              </a:ext>
            </a:extLst>
          </p:cNvPr>
          <p:cNvPicPr>
            <a:picLocks noChangeAspect="1"/>
          </p:cNvPicPr>
          <p:nvPr/>
        </p:nvPicPr>
        <p:blipFill>
          <a:blip r:embed="rId2"/>
          <a:stretch>
            <a:fillRect/>
          </a:stretch>
        </p:blipFill>
        <p:spPr>
          <a:xfrm>
            <a:off x="326068" y="4791365"/>
            <a:ext cx="8460774" cy="1146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7708"/>
            <a:ext cx="8229600" cy="1143000"/>
          </a:xfrm>
        </p:spPr>
        <p:txBody>
          <a:bodyPr>
            <a:noAutofit/>
          </a:bodyPr>
          <a:lstStyle/>
          <a:p>
            <a:r>
              <a:rPr kumimoji="1" lang="en-US" altLang="ja-JP" sz="3600" dirty="0"/>
              <a:t>Step3:</a:t>
            </a:r>
            <a:r>
              <a:rPr kumimoji="1" lang="ja-JP" altLang="en-US" sz="3600"/>
              <a:t>情報収集でニーズと世界観を</a:t>
            </a:r>
            <a:br>
              <a:rPr kumimoji="1" lang="en-US" altLang="ja-JP" sz="3600" dirty="0"/>
            </a:br>
            <a:r>
              <a:rPr kumimoji="1" lang="ja-JP" altLang="en-US" sz="3600"/>
              <a:t>相互理解する</a:t>
            </a:r>
            <a:endParaRPr kumimoji="1" lang="ja-JP" altLang="en-US" sz="3600"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57158" y="1370092"/>
            <a:ext cx="8429684" cy="2677656"/>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●ニーズ＝コンフリクトが起こったときの、その人の立脚点の根拠や背景</a:t>
            </a:r>
            <a:endParaRPr lang="en-US" altLang="ja-JP" sz="2800" dirty="0"/>
          </a:p>
          <a:p>
            <a:r>
              <a:rPr lang="ja-JP" altLang="en-US" sz="2800">
                <a:solidFill>
                  <a:srgbClr val="0070C0"/>
                </a:solidFill>
              </a:rPr>
              <a:t>「</a:t>
            </a:r>
            <a:r>
              <a:rPr lang="en-US" altLang="ja-JP" sz="2800" dirty="0">
                <a:solidFill>
                  <a:srgbClr val="0070C0"/>
                </a:solidFill>
              </a:rPr>
              <a:t>〜</a:t>
            </a:r>
            <a:r>
              <a:rPr lang="ja-JP" altLang="en-US" sz="2800">
                <a:solidFill>
                  <a:srgbClr val="0070C0"/>
                </a:solidFill>
              </a:rPr>
              <a:t>したい・したくない」「</a:t>
            </a:r>
            <a:r>
              <a:rPr lang="en-US" altLang="ja-JP" sz="2800" dirty="0">
                <a:solidFill>
                  <a:srgbClr val="0070C0"/>
                </a:solidFill>
              </a:rPr>
              <a:t>〜</a:t>
            </a:r>
            <a:r>
              <a:rPr lang="ja-JP" altLang="en-US" sz="2800">
                <a:solidFill>
                  <a:srgbClr val="0070C0"/>
                </a:solidFill>
              </a:rPr>
              <a:t>してほしい・してほしくない」</a:t>
            </a:r>
            <a:endParaRPr lang="en-US" altLang="ja-JP" sz="2800" dirty="0">
              <a:solidFill>
                <a:srgbClr val="0070C0"/>
              </a:solidFill>
            </a:endParaRPr>
          </a:p>
          <a:p>
            <a:r>
              <a:rPr lang="ja-JP" altLang="en-US" sz="2800"/>
              <a:t>●世界観＝その人の「考え方」「価値観」、その人にとっての常識</a:t>
            </a:r>
            <a:endParaRPr lang="en-US" altLang="ja-JP" sz="2800" dirty="0"/>
          </a:p>
          <a:p>
            <a:r>
              <a:rPr lang="ja-JP" altLang="en-US" sz="2800">
                <a:solidFill>
                  <a:srgbClr val="0070C0"/>
                </a:solidFill>
              </a:rPr>
              <a:t>「</a:t>
            </a:r>
            <a:r>
              <a:rPr lang="en-US" altLang="ja-JP" sz="2800" dirty="0">
                <a:solidFill>
                  <a:srgbClr val="0070C0"/>
                </a:solidFill>
              </a:rPr>
              <a:t>〜</a:t>
            </a:r>
            <a:r>
              <a:rPr lang="ja-JP" altLang="en-US" sz="2800">
                <a:solidFill>
                  <a:srgbClr val="0070C0"/>
                </a:solidFill>
              </a:rPr>
              <a:t>すべきだ・すべきでない」「</a:t>
            </a:r>
            <a:r>
              <a:rPr lang="en-US" altLang="ja-JP" sz="2800" dirty="0">
                <a:solidFill>
                  <a:srgbClr val="0070C0"/>
                </a:solidFill>
              </a:rPr>
              <a:t>〜</a:t>
            </a:r>
            <a:r>
              <a:rPr lang="ja-JP" altLang="en-US" sz="2800">
                <a:solidFill>
                  <a:srgbClr val="0070C0"/>
                </a:solidFill>
              </a:rPr>
              <a:t>するのが当然・常識だ」</a:t>
            </a:r>
          </a:p>
        </p:txBody>
      </p:sp>
      <p:grpSp>
        <p:nvGrpSpPr>
          <p:cNvPr id="3" name="グループ化 2">
            <a:extLst>
              <a:ext uri="{FF2B5EF4-FFF2-40B4-BE49-F238E27FC236}">
                <a16:creationId xmlns:a16="http://schemas.microsoft.com/office/drawing/2014/main" id="{66A00CA0-3F0E-9F4E-A0F8-D8A5D051CC9B}"/>
              </a:ext>
            </a:extLst>
          </p:cNvPr>
          <p:cNvGrpSpPr/>
          <p:nvPr/>
        </p:nvGrpSpPr>
        <p:grpSpPr>
          <a:xfrm>
            <a:off x="371602" y="4197132"/>
            <a:ext cx="8400796" cy="2500563"/>
            <a:chOff x="1691957" y="4581128"/>
            <a:chExt cx="5760363" cy="1607180"/>
          </a:xfrm>
        </p:grpSpPr>
        <p:pic>
          <p:nvPicPr>
            <p:cNvPr id="6" name="図 5">
              <a:extLst>
                <a:ext uri="{FF2B5EF4-FFF2-40B4-BE49-F238E27FC236}">
                  <a16:creationId xmlns:a16="http://schemas.microsoft.com/office/drawing/2014/main" id="{4AE46A20-59F9-8C4C-9B9D-909796E96CE0}"/>
                </a:ext>
              </a:extLst>
            </p:cNvPr>
            <p:cNvPicPr>
              <a:picLocks noChangeAspect="1"/>
            </p:cNvPicPr>
            <p:nvPr/>
          </p:nvPicPr>
          <p:blipFill>
            <a:blip r:embed="rId2"/>
            <a:stretch>
              <a:fillRect/>
            </a:stretch>
          </p:blipFill>
          <p:spPr>
            <a:xfrm>
              <a:off x="1691957" y="4941168"/>
              <a:ext cx="5760085" cy="1247140"/>
            </a:xfrm>
            <a:prstGeom prst="rect">
              <a:avLst/>
            </a:prstGeom>
          </p:spPr>
        </p:pic>
        <p:pic>
          <p:nvPicPr>
            <p:cNvPr id="7" name="図 6">
              <a:extLst>
                <a:ext uri="{FF2B5EF4-FFF2-40B4-BE49-F238E27FC236}">
                  <a16:creationId xmlns:a16="http://schemas.microsoft.com/office/drawing/2014/main" id="{D326ACB9-4A5D-6F4F-8605-ED9BC38DDF75}"/>
                </a:ext>
              </a:extLst>
            </p:cNvPr>
            <p:cNvPicPr>
              <a:picLocks noChangeAspect="1"/>
            </p:cNvPicPr>
            <p:nvPr/>
          </p:nvPicPr>
          <p:blipFill>
            <a:blip r:embed="rId3"/>
            <a:stretch>
              <a:fillRect/>
            </a:stretch>
          </p:blipFill>
          <p:spPr>
            <a:xfrm>
              <a:off x="1692235" y="4581128"/>
              <a:ext cx="5760085" cy="780415"/>
            </a:xfrm>
            <a:prstGeom prst="rect">
              <a:avLst/>
            </a:prstGeom>
          </p:spPr>
        </p:pic>
      </p:grpSp>
    </p:spTree>
    <p:extLst>
      <p:ext uri="{BB962C8B-B14F-4D97-AF65-F5344CB8AC3E}">
        <p14:creationId xmlns:p14="http://schemas.microsoft.com/office/powerpoint/2010/main" val="29344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65056"/>
            <a:ext cx="8229600" cy="1143000"/>
          </a:xfrm>
        </p:spPr>
        <p:txBody>
          <a:bodyPr>
            <a:noAutofit/>
          </a:bodyPr>
          <a:lstStyle/>
          <a:p>
            <a:r>
              <a:rPr kumimoji="1" lang="en-US" altLang="ja-JP" sz="3600" dirty="0"/>
              <a:t>Step4:</a:t>
            </a:r>
            <a:r>
              <a:rPr kumimoji="1" lang="ja-JP" altLang="en-US" sz="3600"/>
              <a:t>お互いのニーズを取り込んで　</a:t>
            </a:r>
            <a:br>
              <a:rPr kumimoji="1" lang="en-US" altLang="ja-JP" sz="3600" dirty="0"/>
            </a:br>
            <a:r>
              <a:rPr kumimoji="1" lang="ja-JP" altLang="en-US" sz="3600"/>
              <a:t>問題を作り変える（問題の再焦点化）</a:t>
            </a:r>
            <a:endParaRPr kumimoji="1" lang="ja-JP" altLang="en-US" sz="3600"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57158" y="1306544"/>
            <a:ext cx="8429684" cy="2246769"/>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●問題の再焦点化＝お互いの立脚点とニーズが明確になったところで、ニーズに焦点を当てて問題をとらえなおすこと</a:t>
            </a:r>
            <a:endParaRPr lang="en-US" altLang="ja-JP" sz="2800" dirty="0"/>
          </a:p>
          <a:p>
            <a:r>
              <a:rPr lang="ja-JP" altLang="en" sz="2800">
                <a:solidFill>
                  <a:srgbClr val="0070C0"/>
                </a:solidFill>
              </a:rPr>
              <a:t>「</a:t>
            </a:r>
            <a:r>
              <a:rPr lang="en" altLang="ja-JP" sz="2800" dirty="0">
                <a:solidFill>
                  <a:srgbClr val="0070C0"/>
                </a:solidFill>
              </a:rPr>
              <a:t>A</a:t>
            </a:r>
            <a:r>
              <a:rPr lang="ja-JP" altLang="en-US" sz="2800">
                <a:solidFill>
                  <a:srgbClr val="0070C0"/>
                </a:solidFill>
              </a:rPr>
              <a:t>が～する（</a:t>
            </a:r>
            <a:r>
              <a:rPr lang="en" altLang="ja-JP" sz="2800" dirty="0">
                <a:solidFill>
                  <a:srgbClr val="0070C0"/>
                </a:solidFill>
              </a:rPr>
              <a:t>A</a:t>
            </a:r>
            <a:r>
              <a:rPr lang="ja-JP" altLang="en-US" sz="2800">
                <a:solidFill>
                  <a:srgbClr val="0070C0"/>
                </a:solidFill>
              </a:rPr>
              <a:t>のニーズ）ことができ、かつ</a:t>
            </a:r>
            <a:r>
              <a:rPr lang="en" altLang="ja-JP" sz="2800" dirty="0">
                <a:solidFill>
                  <a:srgbClr val="0070C0"/>
                </a:solidFill>
              </a:rPr>
              <a:t>B</a:t>
            </a:r>
            <a:r>
              <a:rPr lang="ja-JP" altLang="en-US" sz="2800">
                <a:solidFill>
                  <a:srgbClr val="0070C0"/>
                </a:solidFill>
              </a:rPr>
              <a:t>が～する（</a:t>
            </a:r>
            <a:r>
              <a:rPr lang="en" altLang="ja-JP" sz="2800" dirty="0">
                <a:solidFill>
                  <a:srgbClr val="0070C0"/>
                </a:solidFill>
              </a:rPr>
              <a:t>B</a:t>
            </a:r>
            <a:r>
              <a:rPr lang="ja-JP" altLang="en-US" sz="2800">
                <a:solidFill>
                  <a:srgbClr val="0070C0"/>
                </a:solidFill>
              </a:rPr>
              <a:t>のニーズ）ことができるようにするにはどうしたらよいか」</a:t>
            </a:r>
            <a:endParaRPr lang="ja-JP" altLang="en-US" sz="2800" dirty="0">
              <a:solidFill>
                <a:srgbClr val="0070C0"/>
              </a:solidFill>
            </a:endParaRPr>
          </a:p>
        </p:txBody>
      </p:sp>
      <p:pic>
        <p:nvPicPr>
          <p:cNvPr id="6" name="図 5">
            <a:extLst>
              <a:ext uri="{FF2B5EF4-FFF2-40B4-BE49-F238E27FC236}">
                <a16:creationId xmlns:a16="http://schemas.microsoft.com/office/drawing/2014/main" id="{B4695EB4-6090-924B-9A1F-FD75CE72CC7F}"/>
              </a:ext>
            </a:extLst>
          </p:cNvPr>
          <p:cNvPicPr>
            <a:picLocks noChangeAspect="1"/>
          </p:cNvPicPr>
          <p:nvPr/>
        </p:nvPicPr>
        <p:blipFill>
          <a:blip r:embed="rId2"/>
          <a:stretch>
            <a:fillRect/>
          </a:stretch>
        </p:blipFill>
        <p:spPr>
          <a:xfrm>
            <a:off x="395536" y="3651801"/>
            <a:ext cx="8297170" cy="2972749"/>
          </a:xfrm>
          <a:prstGeom prst="rect">
            <a:avLst/>
          </a:prstGeom>
        </p:spPr>
      </p:pic>
    </p:spTree>
    <p:extLst>
      <p:ext uri="{BB962C8B-B14F-4D97-AF65-F5344CB8AC3E}">
        <p14:creationId xmlns:p14="http://schemas.microsoft.com/office/powerpoint/2010/main" val="160355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Step5:</a:t>
            </a:r>
            <a:r>
              <a:rPr lang="ja-JP" altLang="en-US"/>
              <a:t>再焦点化した問題から対策を検討する</a:t>
            </a:r>
            <a:endParaRPr kumimoji="1" lang="ja-JP" altLang="en-US"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23528" y="2258591"/>
            <a:ext cx="8429684" cy="1384995"/>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●建設的提案＝再焦点化された問題を解決するために、前向きにアイデア（「どうすれば～できるか」）を出すこと</a:t>
            </a:r>
            <a:endParaRPr lang="ja-JP" altLang="en-US" sz="2800" dirty="0"/>
          </a:p>
        </p:txBody>
      </p:sp>
      <p:pic>
        <p:nvPicPr>
          <p:cNvPr id="7" name="Picture 2">
            <a:extLst>
              <a:ext uri="{FF2B5EF4-FFF2-40B4-BE49-F238E27FC236}">
                <a16:creationId xmlns:a16="http://schemas.microsoft.com/office/drawing/2014/main" id="{43FD596E-4898-4D40-84D5-E3A52A6A1CA0}"/>
              </a:ext>
            </a:extLst>
          </p:cNvPr>
          <p:cNvPicPr>
            <a:picLocks noChangeAspect="1" noChangeArrowheads="1"/>
          </p:cNvPicPr>
          <p:nvPr/>
        </p:nvPicPr>
        <p:blipFill rotWithShape="1">
          <a:blip r:embed="rId2" cstate="print"/>
          <a:srcRect l="3274" t="76131" r="2603" b="6373"/>
          <a:stretch/>
        </p:blipFill>
        <p:spPr bwMode="auto">
          <a:xfrm>
            <a:off x="390787" y="4003625"/>
            <a:ext cx="8291263" cy="1153567"/>
          </a:xfrm>
          <a:prstGeom prst="rect">
            <a:avLst/>
          </a:prstGeom>
          <a:noFill/>
          <a:ln w="9525">
            <a:noFill/>
            <a:miter lim="800000"/>
            <a:headEnd/>
            <a:tailEnd/>
          </a:ln>
          <a:effectLst/>
        </p:spPr>
      </p:pic>
    </p:spTree>
    <p:extLst>
      <p:ext uri="{BB962C8B-B14F-4D97-AF65-F5344CB8AC3E}">
        <p14:creationId xmlns:p14="http://schemas.microsoft.com/office/powerpoint/2010/main" val="341438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話し合いのイラスト（棒人間） | かわいいフリー素材集 いらすとや">
            <a:extLst>
              <a:ext uri="{FF2B5EF4-FFF2-40B4-BE49-F238E27FC236}">
                <a16:creationId xmlns:a16="http://schemas.microsoft.com/office/drawing/2014/main" id="{3F6D2D00-088A-484F-A247-C8AFC381E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629" y="2212878"/>
            <a:ext cx="5196742" cy="2728290"/>
          </a:xfrm>
          <a:prstGeom prst="rect">
            <a:avLst/>
          </a:prstGeom>
          <a:solidFill>
            <a:srgbClr val="FFFDA9"/>
          </a:solidFill>
        </p:spPr>
      </p:pic>
      <p:sp>
        <p:nvSpPr>
          <p:cNvPr id="2" name="タイトル 1"/>
          <p:cNvSpPr>
            <a:spLocks noGrp="1"/>
          </p:cNvSpPr>
          <p:nvPr>
            <p:ph type="title"/>
          </p:nvPr>
        </p:nvSpPr>
        <p:spPr/>
        <p:txBody>
          <a:bodyPr/>
          <a:lstStyle/>
          <a:p>
            <a:r>
              <a:rPr kumimoji="1" lang="ja-JP" altLang="en-US"/>
              <a:t>集団内でのコンフリクト</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他にも「親たち</a:t>
            </a:r>
            <a:r>
              <a:rPr lang="en-US" altLang="ja-JP" sz="3200" dirty="0"/>
              <a:t>vs</a:t>
            </a:r>
            <a:r>
              <a:rPr lang="ja-JP" altLang="en-US" sz="3200"/>
              <a:t>子供たち」「経営者</a:t>
            </a:r>
            <a:r>
              <a:rPr lang="en-US" altLang="ja-JP" sz="3200" dirty="0"/>
              <a:t>vs</a:t>
            </a:r>
            <a:r>
              <a:rPr lang="ja-JP" altLang="en-US" sz="3200"/>
              <a:t>労働者」「正職員</a:t>
            </a:r>
            <a:r>
              <a:rPr lang="en-US" altLang="ja-JP" sz="3200" dirty="0"/>
              <a:t>vs</a:t>
            </a:r>
            <a:r>
              <a:rPr lang="ja-JP" altLang="en-US" sz="3200"/>
              <a:t>非正規職員」「部門</a:t>
            </a:r>
            <a:r>
              <a:rPr lang="en-US" altLang="ja-JP" sz="3200" dirty="0"/>
              <a:t>vs</a:t>
            </a:r>
            <a:r>
              <a:rPr lang="ja-JP" altLang="en-US" sz="3200"/>
              <a:t>部門」など</a:t>
            </a:r>
            <a:endParaRPr kumimoji="1" lang="en-US" altLang="ja-JP" sz="3200" dirty="0"/>
          </a:p>
        </p:txBody>
      </p:sp>
      <p:sp>
        <p:nvSpPr>
          <p:cNvPr id="3" name="角丸四角形吹き出し 2">
            <a:extLst>
              <a:ext uri="{FF2B5EF4-FFF2-40B4-BE49-F238E27FC236}">
                <a16:creationId xmlns:a16="http://schemas.microsoft.com/office/drawing/2014/main" id="{2F8C51A5-2559-BC4E-91D6-74B0AF5068BE}"/>
              </a:ext>
            </a:extLst>
          </p:cNvPr>
          <p:cNvSpPr/>
          <p:nvPr/>
        </p:nvSpPr>
        <p:spPr>
          <a:xfrm>
            <a:off x="238343" y="3750749"/>
            <a:ext cx="2520280" cy="1008111"/>
          </a:xfrm>
          <a:prstGeom prst="wedgeRoundRectCallout">
            <a:avLst>
              <a:gd name="adj1" fmla="val 55302"/>
              <a:gd name="adj2" fmla="val -89491"/>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2400"/>
              <a:t>コストを下げろ</a:t>
            </a:r>
            <a:r>
              <a:rPr kumimoji="1" lang="en-US" altLang="ja-JP" sz="2400" dirty="0"/>
              <a:t>!</a:t>
            </a:r>
            <a:endParaRPr kumimoji="1" lang="ja-JP" altLang="en-US" sz="2400"/>
          </a:p>
        </p:txBody>
      </p:sp>
      <p:sp>
        <p:nvSpPr>
          <p:cNvPr id="10" name="角丸四角形吹き出し 9">
            <a:extLst>
              <a:ext uri="{FF2B5EF4-FFF2-40B4-BE49-F238E27FC236}">
                <a16:creationId xmlns:a16="http://schemas.microsoft.com/office/drawing/2014/main" id="{E55D18DC-C3E7-6946-84F5-087626FFF2AF}"/>
              </a:ext>
            </a:extLst>
          </p:cNvPr>
          <p:cNvSpPr/>
          <p:nvPr/>
        </p:nvSpPr>
        <p:spPr>
          <a:xfrm>
            <a:off x="6402318" y="1815970"/>
            <a:ext cx="2520280" cy="1008111"/>
          </a:xfrm>
          <a:prstGeom prst="wedgeRoundRectCallout">
            <a:avLst>
              <a:gd name="adj1" fmla="val -61388"/>
              <a:gd name="adj2" fmla="val 60048"/>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2400"/>
              <a:t>品質に影響する</a:t>
            </a:r>
            <a:r>
              <a:rPr kumimoji="1" lang="en-US" altLang="ja-JP" sz="2400" dirty="0"/>
              <a:t>!</a:t>
            </a:r>
            <a:endParaRPr kumimoji="1" lang="ja-JP" altLang="en-US" sz="2400"/>
          </a:p>
        </p:txBody>
      </p:sp>
    </p:spTree>
    <p:extLst>
      <p:ext uri="{BB962C8B-B14F-4D97-AF65-F5344CB8AC3E}">
        <p14:creationId xmlns:p14="http://schemas.microsoft.com/office/powerpoint/2010/main" val="370264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BATNA</a:t>
            </a:r>
            <a:r>
              <a:rPr kumimoji="1" lang="ja-JP" altLang="en-US"/>
              <a:t>（代替案の検討）</a:t>
            </a:r>
            <a:endParaRPr kumimoji="1" lang="ja-JP" altLang="en-US" dirty="0"/>
          </a:p>
        </p:txBody>
      </p:sp>
      <p:sp>
        <p:nvSpPr>
          <p:cNvPr id="3" name="正方形/長方形 2">
            <a:extLst>
              <a:ext uri="{FF2B5EF4-FFF2-40B4-BE49-F238E27FC236}">
                <a16:creationId xmlns:a16="http://schemas.microsoft.com/office/drawing/2014/main" id="{6C790F0D-9912-184D-99B7-0E1BEBB89407}"/>
              </a:ext>
            </a:extLst>
          </p:cNvPr>
          <p:cNvSpPr/>
          <p:nvPr/>
        </p:nvSpPr>
        <p:spPr>
          <a:xfrm>
            <a:off x="606388" y="1628800"/>
            <a:ext cx="7931224" cy="1200329"/>
          </a:xfrm>
          <a:prstGeom prst="rect">
            <a:avLst/>
          </a:prstGeom>
        </p:spPr>
        <p:txBody>
          <a:bodyPr wrap="square">
            <a:spAutoFit/>
          </a:bodyPr>
          <a:lstStyle/>
          <a:p>
            <a:r>
              <a:rPr lang="ja-JP" altLang="en-US" sz="2400"/>
              <a:t>Win-Winの問題解決を目指しても合意しない場合に用意しておくのがBATNA（Best Alternative to a Negotiation Agreement，代替案）</a:t>
            </a:r>
          </a:p>
        </p:txBody>
      </p:sp>
      <p:sp>
        <p:nvSpPr>
          <p:cNvPr id="4" name="テキスト ボックス 3">
            <a:extLst>
              <a:ext uri="{FF2B5EF4-FFF2-40B4-BE49-F238E27FC236}">
                <a16:creationId xmlns:a16="http://schemas.microsoft.com/office/drawing/2014/main" id="{C185F9AE-99AC-1A44-A0E2-A92E343C6BDB}"/>
              </a:ext>
            </a:extLst>
          </p:cNvPr>
          <p:cNvSpPr txBox="1"/>
          <p:nvPr/>
        </p:nvSpPr>
        <p:spPr>
          <a:xfrm>
            <a:off x="357158" y="3098401"/>
            <a:ext cx="8429684" cy="3108543"/>
          </a:xfrm>
          <a:prstGeom prst="rect">
            <a:avLst/>
          </a:prstGeom>
          <a:solidFill>
            <a:srgbClr val="FFFDA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ja-JP" sz="2800" dirty="0"/>
              <a:t>1. </a:t>
            </a:r>
            <a:r>
              <a:rPr lang="ja-JP" altLang="en-US" sz="2800"/>
              <a:t> 交渉が決裂した場合の一連の対応策をリストアップする</a:t>
            </a:r>
          </a:p>
          <a:p>
            <a:r>
              <a:rPr lang="en-US" altLang="ja-JP" sz="2800" dirty="0"/>
              <a:t>2.</a:t>
            </a:r>
            <a:r>
              <a:rPr lang="ja-JP" altLang="en-US" sz="2800"/>
              <a:t> そのリストの中から見込みのあるアイデアを選び、　改良を加えて現実的に可能な案をいくつか創出する</a:t>
            </a:r>
          </a:p>
          <a:p>
            <a:r>
              <a:rPr lang="en-US" altLang="ja-JP" sz="2800" dirty="0"/>
              <a:t>3.</a:t>
            </a:r>
            <a:r>
              <a:rPr lang="ja-JP" altLang="en-US" sz="2800"/>
              <a:t> その中で最良と思われる案を暫定的に選ぶ</a:t>
            </a:r>
          </a:p>
          <a:p>
            <a:r>
              <a:rPr lang="en-US" altLang="ja-JP" sz="2800" dirty="0"/>
              <a:t>4.</a:t>
            </a:r>
            <a:r>
              <a:rPr lang="ja-JP" altLang="en-US" sz="2800"/>
              <a:t> こうしてできた</a:t>
            </a:r>
            <a:r>
              <a:rPr lang="en" altLang="ja-JP" sz="2800" dirty="0"/>
              <a:t>BATNA</a:t>
            </a:r>
            <a:r>
              <a:rPr lang="ja-JP" altLang="en-US" sz="2800"/>
              <a:t>を相手側から提示された今までに一番いいと思われる申し出と比べてみる</a:t>
            </a:r>
          </a:p>
        </p:txBody>
      </p:sp>
    </p:spTree>
    <p:extLst>
      <p:ext uri="{BB962C8B-B14F-4D97-AF65-F5344CB8AC3E}">
        <p14:creationId xmlns:p14="http://schemas.microsoft.com/office/powerpoint/2010/main" val="117984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dissolve">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dissolv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dissolv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dissolv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dissolv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99F9A-7A5C-0C49-BBE6-FB7DFF16C3F9}"/>
              </a:ext>
            </a:extLst>
          </p:cNvPr>
          <p:cNvSpPr>
            <a:spLocks noGrp="1"/>
          </p:cNvSpPr>
          <p:nvPr>
            <p:ph type="title"/>
          </p:nvPr>
        </p:nvSpPr>
        <p:spPr>
          <a:xfrm>
            <a:off x="685800" y="2996952"/>
            <a:ext cx="7772400" cy="1362075"/>
          </a:xfrm>
        </p:spPr>
        <p:txBody>
          <a:bodyPr/>
          <a:lstStyle/>
          <a:p>
            <a:r>
              <a:rPr lang="en-US" altLang="ja-JP" dirty="0"/>
              <a:t>7. </a:t>
            </a:r>
            <a:r>
              <a:rPr lang="ja-JP" altLang="en-US"/>
              <a:t>事例研究</a:t>
            </a:r>
            <a:endParaRPr kumimoji="1" lang="ja-JP" altLang="en-US"/>
          </a:p>
        </p:txBody>
      </p:sp>
    </p:spTree>
    <p:extLst>
      <p:ext uri="{BB962C8B-B14F-4D97-AF65-F5344CB8AC3E}">
        <p14:creationId xmlns:p14="http://schemas.microsoft.com/office/powerpoint/2010/main" val="282850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9F908F19-20EE-6F40-9E09-31DEDC66142E}"/>
              </a:ext>
            </a:extLst>
          </p:cNvPr>
          <p:cNvPicPr>
            <a:picLocks noGrp="1" noChangeAspect="1" noChangeArrowheads="1"/>
          </p:cNvPicPr>
          <p:nvPr>
            <p:ph idx="1"/>
          </p:nvPr>
        </p:nvPicPr>
        <p:blipFill>
          <a:blip r:embed="rId2" cstate="print"/>
          <a:srcRect/>
          <a:stretch>
            <a:fillRect/>
          </a:stretch>
        </p:blipFill>
        <p:spPr bwMode="auto">
          <a:xfrm>
            <a:off x="319450" y="1858962"/>
            <a:ext cx="8505100" cy="4724400"/>
          </a:xfrm>
          <a:prstGeom prst="rect">
            <a:avLst/>
          </a:prstGeom>
          <a:noFill/>
          <a:ln w="9525">
            <a:noFill/>
            <a:miter lim="800000"/>
            <a:headEnd/>
            <a:tailEnd/>
          </a:ln>
          <a:effectLst/>
        </p:spPr>
      </p:pic>
      <p:sp>
        <p:nvSpPr>
          <p:cNvPr id="2" name="タイトル 1"/>
          <p:cNvSpPr>
            <a:spLocks noGrp="1"/>
          </p:cNvSpPr>
          <p:nvPr>
            <p:ph type="title"/>
          </p:nvPr>
        </p:nvSpPr>
        <p:spPr/>
        <p:txBody>
          <a:bodyPr/>
          <a:lstStyle/>
          <a:p>
            <a:r>
              <a:rPr lang="en-US" altLang="ja-JP" dirty="0"/>
              <a:t>iPhone</a:t>
            </a:r>
            <a:r>
              <a:rPr lang="ja-JP" altLang="en-US"/>
              <a:t>日本発売の事例</a:t>
            </a:r>
            <a:endParaRPr kumimoji="1" lang="ja-JP" altLang="en-US" dirty="0"/>
          </a:p>
        </p:txBody>
      </p:sp>
      <p:pic>
        <p:nvPicPr>
          <p:cNvPr id="19460" name="Picture 4" descr="CD-KCC2 クリーニングクロスMサイズ サンワサプライ 69374208">
            <a:extLst>
              <a:ext uri="{FF2B5EF4-FFF2-40B4-BE49-F238E27FC236}">
                <a16:creationId xmlns:a16="http://schemas.microsoft.com/office/drawing/2014/main" id="{E30152DC-FF5A-B54A-8892-1290D17D7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31" y="1313045"/>
            <a:ext cx="1587698" cy="15876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checkerboard(across)">
                                      <p:cBhvr>
                                        <p:cTn id="12"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D52B40AD-2F3A-8D42-A20E-DEED155BBA3E}"/>
              </a:ext>
            </a:extLst>
          </p:cNvPr>
          <p:cNvSpPr txBox="1"/>
          <p:nvPr/>
        </p:nvSpPr>
        <p:spPr>
          <a:xfrm>
            <a:off x="357158" y="1857013"/>
            <a:ext cx="8429684" cy="45243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400"/>
              <a:t>ある訪問介護事業所では、最近クレームや時間変更の電話の問い合わせが増えて困っている。今の人員ではとても対応しきれず、ご利用者を待たせることが多くなってしまった。事態を重く見た事業所の管理者は、大本の法人本部の事務部にかけあって事業所の電話対応のための職員</a:t>
            </a:r>
            <a:r>
              <a:rPr lang="en-US" altLang="ja-JP" sz="2400" dirty="0"/>
              <a:t>3</a:t>
            </a:r>
            <a:r>
              <a:rPr lang="ja-JP" altLang="en-US" sz="2400"/>
              <a:t>人の増員をお願いした。ところが事務部では「トップから人件費の削減をうるさく言われているのに、儲けにならない職員を増やすなんてとんでもない。仕事の効率を上げれば、もっとたくさんの電話に対応できるはずだ」と要請をにべもなく断った。</a:t>
            </a:r>
          </a:p>
          <a:p>
            <a:r>
              <a:rPr lang="ja-JP" altLang="en-US" sz="2400"/>
              <a:t>　「</a:t>
            </a:r>
            <a:r>
              <a:rPr lang="en-US" altLang="ja-JP" sz="2400" dirty="0"/>
              <a:t>3</a:t>
            </a:r>
            <a:r>
              <a:rPr lang="ja-JP" altLang="en-US" sz="2400"/>
              <a:t>人がダメなら</a:t>
            </a:r>
            <a:r>
              <a:rPr lang="en-US" altLang="ja-JP" sz="2400" dirty="0"/>
              <a:t>1</a:t>
            </a:r>
            <a:r>
              <a:rPr lang="ja-JP" altLang="en-US" sz="2400"/>
              <a:t>人でも」と事業所管理者は食らいついたものの、事務部は「事業所の収益が上がれば検討する」とそのギャップは埋まりそうになかった。</a:t>
            </a:r>
          </a:p>
        </p:txBody>
      </p:sp>
      <p:sp>
        <p:nvSpPr>
          <p:cNvPr id="2" name="タイトル 1"/>
          <p:cNvSpPr>
            <a:spLocks noGrp="1"/>
          </p:cNvSpPr>
          <p:nvPr>
            <p:ph type="title"/>
          </p:nvPr>
        </p:nvSpPr>
        <p:spPr/>
        <p:txBody>
          <a:bodyPr>
            <a:normAutofit fontScale="90000"/>
          </a:bodyPr>
          <a:lstStyle/>
          <a:p>
            <a:r>
              <a:rPr lang="ja-JP" altLang="en-US"/>
              <a:t>ケース分析：</a:t>
            </a:r>
            <a:br>
              <a:rPr lang="en-US" altLang="ja-JP" dirty="0"/>
            </a:br>
            <a:r>
              <a:rPr lang="ja-JP" altLang="en-US"/>
              <a:t>スタッフ増員を巡るコンフリクト</a:t>
            </a:r>
            <a:endParaRPr kumimoji="1" lang="ja-JP" altLang="en-US" dirty="0"/>
          </a:p>
        </p:txBody>
      </p:sp>
    </p:spTree>
    <p:extLst>
      <p:ext uri="{BB962C8B-B14F-4D97-AF65-F5344CB8AC3E}">
        <p14:creationId xmlns:p14="http://schemas.microsoft.com/office/powerpoint/2010/main" val="40387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
            <a:extLst>
              <a:ext uri="{FF2B5EF4-FFF2-40B4-BE49-F238E27FC236}">
                <a16:creationId xmlns:a16="http://schemas.microsoft.com/office/drawing/2014/main" id="{7840FB8B-9C0F-D746-8FEC-1EA761A8A5D2}"/>
              </a:ext>
            </a:extLst>
          </p:cNvPr>
          <p:cNvSpPr>
            <a:spLocks noChangeArrowheads="1"/>
          </p:cNvSpPr>
          <p:nvPr/>
        </p:nvSpPr>
        <p:spPr bwMode="auto">
          <a:xfrm>
            <a:off x="252413" y="252413"/>
            <a:ext cx="8639175" cy="6353175"/>
          </a:xfrm>
          <a:prstGeom prst="rect">
            <a:avLst/>
          </a:prstGeom>
          <a:solidFill>
            <a:schemeClr val="bg1"/>
          </a:solidFill>
          <a:ln w="19050">
            <a:solidFill>
              <a:schemeClr val="tx2"/>
            </a:solidFill>
            <a:prstDash val="sysDash"/>
            <a:miter lim="800000"/>
            <a:headEnd/>
            <a:tailEnd/>
          </a:ln>
          <a:effectLst/>
        </p:spPr>
        <p:txBody>
          <a:bodyPr wrap="none" anchor="ctr"/>
          <a:lstStyle/>
          <a:p>
            <a:pPr eaLnBrk="1" fontAlgn="auto" hangingPunct="1">
              <a:spcBef>
                <a:spcPts val="0"/>
              </a:spcBef>
              <a:spcAft>
                <a:spcPts val="0"/>
              </a:spcAft>
              <a:defRPr/>
            </a:pPr>
            <a:endParaRPr lang="ja-JP" altLang="en-US">
              <a:latin typeface="+mn-lt"/>
              <a:ea typeface="+mn-ea"/>
            </a:endParaRPr>
          </a:p>
        </p:txBody>
      </p:sp>
      <p:cxnSp>
        <p:nvCxnSpPr>
          <p:cNvPr id="4" name="直線コネクタ 3">
            <a:extLst>
              <a:ext uri="{FF2B5EF4-FFF2-40B4-BE49-F238E27FC236}">
                <a16:creationId xmlns:a16="http://schemas.microsoft.com/office/drawing/2014/main" id="{98F18133-C883-714A-9A05-957F19C95ED9}"/>
              </a:ext>
            </a:extLst>
          </p:cNvPr>
          <p:cNvCxnSpPr/>
          <p:nvPr/>
        </p:nvCxnSpPr>
        <p:spPr>
          <a:xfrm rot="10800000" flipH="1" flipV="1">
            <a:off x="252413" y="709613"/>
            <a:ext cx="862806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DAC9349B-ACA2-0849-97B5-DA0254EE1AEF}"/>
              </a:ext>
            </a:extLst>
          </p:cNvPr>
          <p:cNvCxnSpPr/>
          <p:nvPr/>
        </p:nvCxnSpPr>
        <p:spPr>
          <a:xfrm rot="5400000">
            <a:off x="823119" y="480219"/>
            <a:ext cx="457200"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5364" name="テキスト ボックス 8">
            <a:extLst>
              <a:ext uri="{FF2B5EF4-FFF2-40B4-BE49-F238E27FC236}">
                <a16:creationId xmlns:a16="http://schemas.microsoft.com/office/drawing/2014/main" id="{9444E49C-7914-E247-8E83-F4E90C9FEE36}"/>
              </a:ext>
            </a:extLst>
          </p:cNvPr>
          <p:cNvSpPr txBox="1">
            <a:spLocks noChangeArrowheads="1"/>
          </p:cNvSpPr>
          <p:nvPr/>
        </p:nvSpPr>
        <p:spPr bwMode="auto">
          <a:xfrm>
            <a:off x="307975" y="144463"/>
            <a:ext cx="685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3600">
                <a:latin typeface="Times New Roman" panose="02020603050405020304" pitchFamily="18" charset="0"/>
              </a:rPr>
              <a:t>02</a:t>
            </a:r>
            <a:endParaRPr lang="ja-JP" altLang="en-US" sz="3600">
              <a:latin typeface="Times New Roman" panose="02020603050405020304" pitchFamily="18" charset="0"/>
            </a:endParaRPr>
          </a:p>
        </p:txBody>
      </p:sp>
      <p:sp>
        <p:nvSpPr>
          <p:cNvPr id="15365" name="テキスト ボックス 10">
            <a:extLst>
              <a:ext uri="{FF2B5EF4-FFF2-40B4-BE49-F238E27FC236}">
                <a16:creationId xmlns:a16="http://schemas.microsoft.com/office/drawing/2014/main" id="{E968E66A-B562-F74D-9D53-13A8ED950504}"/>
              </a:ext>
            </a:extLst>
          </p:cNvPr>
          <p:cNvSpPr txBox="1">
            <a:spLocks noChangeArrowheads="1"/>
          </p:cNvSpPr>
          <p:nvPr/>
        </p:nvSpPr>
        <p:spPr bwMode="auto">
          <a:xfrm>
            <a:off x="7235825" y="466725"/>
            <a:ext cx="1604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ja-JP" altLang="en-US" sz="1200" b="1"/>
              <a:t>コンフリクト分析シート</a:t>
            </a:r>
          </a:p>
        </p:txBody>
      </p:sp>
      <p:sp>
        <p:nvSpPr>
          <p:cNvPr id="15366" name="Text Box 15">
            <a:extLst>
              <a:ext uri="{FF2B5EF4-FFF2-40B4-BE49-F238E27FC236}">
                <a16:creationId xmlns:a16="http://schemas.microsoft.com/office/drawing/2014/main" id="{3B7A9C5C-4CEA-E644-91D2-D75EE6FF1D05}"/>
              </a:ext>
            </a:extLst>
          </p:cNvPr>
          <p:cNvSpPr txBox="1">
            <a:spLocks noChangeArrowheads="1"/>
          </p:cNvSpPr>
          <p:nvPr/>
        </p:nvSpPr>
        <p:spPr bwMode="auto">
          <a:xfrm>
            <a:off x="7294563" y="6316663"/>
            <a:ext cx="1587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1200">
                <a:latin typeface="Impact" panose="020B0806030902050204" pitchFamily="34" charset="0"/>
              </a:rPr>
              <a:t>Edutainment Partners.</a:t>
            </a:r>
          </a:p>
        </p:txBody>
      </p:sp>
      <p:cxnSp>
        <p:nvCxnSpPr>
          <p:cNvPr id="16" name="直線コネクタ 15">
            <a:extLst>
              <a:ext uri="{FF2B5EF4-FFF2-40B4-BE49-F238E27FC236}">
                <a16:creationId xmlns:a16="http://schemas.microsoft.com/office/drawing/2014/main" id="{855A2DFC-3AA9-3444-96AA-6A757A30FBBD}"/>
              </a:ext>
            </a:extLst>
          </p:cNvPr>
          <p:cNvCxnSpPr/>
          <p:nvPr/>
        </p:nvCxnSpPr>
        <p:spPr>
          <a:xfrm rot="5400000">
            <a:off x="6928644" y="480219"/>
            <a:ext cx="457200"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EEF5909-983A-A44B-AE18-1AA0F6438CD2}"/>
              </a:ext>
            </a:extLst>
          </p:cNvPr>
          <p:cNvCxnSpPr/>
          <p:nvPr/>
        </p:nvCxnSpPr>
        <p:spPr>
          <a:xfrm>
            <a:off x="7135813" y="466725"/>
            <a:ext cx="1747837"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5369" name="テキスト ボックス 12">
            <a:extLst>
              <a:ext uri="{FF2B5EF4-FFF2-40B4-BE49-F238E27FC236}">
                <a16:creationId xmlns:a16="http://schemas.microsoft.com/office/drawing/2014/main" id="{AF3EDFE5-3458-184C-938C-1B1D017DC43E}"/>
              </a:ext>
            </a:extLst>
          </p:cNvPr>
          <p:cNvSpPr txBox="1">
            <a:spLocks noChangeArrowheads="1"/>
          </p:cNvSpPr>
          <p:nvPr/>
        </p:nvSpPr>
        <p:spPr bwMode="auto">
          <a:xfrm>
            <a:off x="7380288" y="214313"/>
            <a:ext cx="1266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1200"/>
              <a:t>Conflict</a:t>
            </a:r>
            <a:r>
              <a:rPr lang="ja-JP" altLang="en-US" sz="1200"/>
              <a:t>　</a:t>
            </a:r>
            <a:r>
              <a:rPr lang="en-US" altLang="ja-JP" sz="1200"/>
              <a:t>Analysis</a:t>
            </a:r>
            <a:endParaRPr lang="ja-JP" altLang="en-US" sz="1200"/>
          </a:p>
        </p:txBody>
      </p:sp>
      <p:sp>
        <p:nvSpPr>
          <p:cNvPr id="15370" name="テキスト ボックス 10">
            <a:extLst>
              <a:ext uri="{FF2B5EF4-FFF2-40B4-BE49-F238E27FC236}">
                <a16:creationId xmlns:a16="http://schemas.microsoft.com/office/drawing/2014/main" id="{037E1179-8AD2-2543-AA79-00B093AB1918}"/>
              </a:ext>
            </a:extLst>
          </p:cNvPr>
          <p:cNvSpPr txBox="1">
            <a:spLocks noChangeArrowheads="1"/>
          </p:cNvSpPr>
          <p:nvPr/>
        </p:nvSpPr>
        <p:spPr bwMode="auto">
          <a:xfrm>
            <a:off x="1106488" y="325438"/>
            <a:ext cx="6002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ja-JP" altLang="en-US" sz="1600" b="1"/>
              <a:t>訪問介護事業所の事例</a:t>
            </a:r>
          </a:p>
        </p:txBody>
      </p:sp>
      <p:sp>
        <p:nvSpPr>
          <p:cNvPr id="15" name="正方形/長方形 14">
            <a:extLst>
              <a:ext uri="{FF2B5EF4-FFF2-40B4-BE49-F238E27FC236}">
                <a16:creationId xmlns:a16="http://schemas.microsoft.com/office/drawing/2014/main" id="{3B6A3981-0EB3-644A-A9E8-1968DD9C4491}"/>
              </a:ext>
            </a:extLst>
          </p:cNvPr>
          <p:cNvSpPr/>
          <p:nvPr/>
        </p:nvSpPr>
        <p:spPr>
          <a:xfrm>
            <a:off x="476250" y="1519238"/>
            <a:ext cx="1403350"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当事者</a:t>
            </a:r>
          </a:p>
        </p:txBody>
      </p:sp>
      <p:sp>
        <p:nvSpPr>
          <p:cNvPr id="17" name="正方形/長方形 16">
            <a:extLst>
              <a:ext uri="{FF2B5EF4-FFF2-40B4-BE49-F238E27FC236}">
                <a16:creationId xmlns:a16="http://schemas.microsoft.com/office/drawing/2014/main" id="{558A2158-8399-6C4A-A2F3-B4382445A7BA}"/>
              </a:ext>
            </a:extLst>
          </p:cNvPr>
          <p:cNvSpPr/>
          <p:nvPr/>
        </p:nvSpPr>
        <p:spPr>
          <a:xfrm>
            <a:off x="1879600" y="1519238"/>
            <a:ext cx="3362325"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AR P丸ゴシック体M" pitchFamily="50" charset="-128"/>
                <a:ea typeface="AR P丸ゴシック体M" pitchFamily="50" charset="-128"/>
              </a:rPr>
              <a:t>訪問介護事業所の責任者</a:t>
            </a:r>
          </a:p>
        </p:txBody>
      </p:sp>
      <p:sp>
        <p:nvSpPr>
          <p:cNvPr id="20" name="正方形/長方形 19">
            <a:extLst>
              <a:ext uri="{FF2B5EF4-FFF2-40B4-BE49-F238E27FC236}">
                <a16:creationId xmlns:a16="http://schemas.microsoft.com/office/drawing/2014/main" id="{7108F8D8-6816-524C-B73F-828EAC2CC894}"/>
              </a:ext>
            </a:extLst>
          </p:cNvPr>
          <p:cNvSpPr/>
          <p:nvPr/>
        </p:nvSpPr>
        <p:spPr>
          <a:xfrm>
            <a:off x="5241925" y="1519238"/>
            <a:ext cx="3373438"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AR P丸ゴシック体M" pitchFamily="50" charset="-128"/>
                <a:ea typeface="AR P丸ゴシック体M" pitchFamily="50" charset="-128"/>
              </a:rPr>
              <a:t>社福法人の事務担当責任者</a:t>
            </a:r>
          </a:p>
        </p:txBody>
      </p:sp>
      <p:sp>
        <p:nvSpPr>
          <p:cNvPr id="24" name="正方形/長方形 23">
            <a:extLst>
              <a:ext uri="{FF2B5EF4-FFF2-40B4-BE49-F238E27FC236}">
                <a16:creationId xmlns:a16="http://schemas.microsoft.com/office/drawing/2014/main" id="{E555D900-1DEC-B94B-AC42-013FE4DD11A1}"/>
              </a:ext>
            </a:extLst>
          </p:cNvPr>
          <p:cNvSpPr/>
          <p:nvPr/>
        </p:nvSpPr>
        <p:spPr>
          <a:xfrm>
            <a:off x="476250" y="1995488"/>
            <a:ext cx="1403350"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①立脚点</a:t>
            </a:r>
          </a:p>
        </p:txBody>
      </p:sp>
      <p:sp>
        <p:nvSpPr>
          <p:cNvPr id="25" name="正方形/長方形 24">
            <a:extLst>
              <a:ext uri="{FF2B5EF4-FFF2-40B4-BE49-F238E27FC236}">
                <a16:creationId xmlns:a16="http://schemas.microsoft.com/office/drawing/2014/main" id="{371F2266-17A4-DC49-B367-E7A31E7A373C}"/>
              </a:ext>
            </a:extLst>
          </p:cNvPr>
          <p:cNvSpPr/>
          <p:nvPr/>
        </p:nvSpPr>
        <p:spPr>
          <a:xfrm>
            <a:off x="1879600" y="1995488"/>
            <a:ext cx="3362325"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32" name="正方形/長方形 31">
            <a:extLst>
              <a:ext uri="{FF2B5EF4-FFF2-40B4-BE49-F238E27FC236}">
                <a16:creationId xmlns:a16="http://schemas.microsoft.com/office/drawing/2014/main" id="{C6E0A549-A98F-6647-B076-D900292AB716}"/>
              </a:ext>
            </a:extLst>
          </p:cNvPr>
          <p:cNvSpPr/>
          <p:nvPr/>
        </p:nvSpPr>
        <p:spPr>
          <a:xfrm>
            <a:off x="476250" y="823913"/>
            <a:ext cx="1403350"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③世界観</a:t>
            </a:r>
          </a:p>
        </p:txBody>
      </p:sp>
      <p:sp>
        <p:nvSpPr>
          <p:cNvPr id="33" name="正方形/長方形 32">
            <a:extLst>
              <a:ext uri="{FF2B5EF4-FFF2-40B4-BE49-F238E27FC236}">
                <a16:creationId xmlns:a16="http://schemas.microsoft.com/office/drawing/2014/main" id="{CF742154-D56D-3045-AFE3-D63BF2A8F57A}"/>
              </a:ext>
            </a:extLst>
          </p:cNvPr>
          <p:cNvSpPr/>
          <p:nvPr/>
        </p:nvSpPr>
        <p:spPr>
          <a:xfrm>
            <a:off x="1879600" y="823913"/>
            <a:ext cx="3362325"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35" name="正方形/長方形 34">
            <a:extLst>
              <a:ext uri="{FF2B5EF4-FFF2-40B4-BE49-F238E27FC236}">
                <a16:creationId xmlns:a16="http://schemas.microsoft.com/office/drawing/2014/main" id="{AB496D66-EDC6-F64C-B9C3-C58A6CC06925}"/>
              </a:ext>
            </a:extLst>
          </p:cNvPr>
          <p:cNvSpPr/>
          <p:nvPr/>
        </p:nvSpPr>
        <p:spPr>
          <a:xfrm>
            <a:off x="5241925" y="823913"/>
            <a:ext cx="3360738"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36" name="正方形/長方形 35">
            <a:extLst>
              <a:ext uri="{FF2B5EF4-FFF2-40B4-BE49-F238E27FC236}">
                <a16:creationId xmlns:a16="http://schemas.microsoft.com/office/drawing/2014/main" id="{F9B4211A-91A2-4D43-B7D9-26732809D796}"/>
              </a:ext>
            </a:extLst>
          </p:cNvPr>
          <p:cNvSpPr/>
          <p:nvPr/>
        </p:nvSpPr>
        <p:spPr>
          <a:xfrm>
            <a:off x="476250" y="2601913"/>
            <a:ext cx="1403350"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②ニーズ</a:t>
            </a:r>
          </a:p>
        </p:txBody>
      </p:sp>
      <p:sp>
        <p:nvSpPr>
          <p:cNvPr id="37" name="正方形/長方形 36">
            <a:extLst>
              <a:ext uri="{FF2B5EF4-FFF2-40B4-BE49-F238E27FC236}">
                <a16:creationId xmlns:a16="http://schemas.microsoft.com/office/drawing/2014/main" id="{193C2A04-F04F-7A4D-9F0D-945F6EF71058}"/>
              </a:ext>
            </a:extLst>
          </p:cNvPr>
          <p:cNvSpPr/>
          <p:nvPr/>
        </p:nvSpPr>
        <p:spPr>
          <a:xfrm>
            <a:off x="1879600" y="2601913"/>
            <a:ext cx="3362325"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40" name="正方形/長方形 39">
            <a:extLst>
              <a:ext uri="{FF2B5EF4-FFF2-40B4-BE49-F238E27FC236}">
                <a16:creationId xmlns:a16="http://schemas.microsoft.com/office/drawing/2014/main" id="{021004BF-7033-1446-84DE-ECE2CB67EAD3}"/>
              </a:ext>
            </a:extLst>
          </p:cNvPr>
          <p:cNvSpPr/>
          <p:nvPr/>
        </p:nvSpPr>
        <p:spPr>
          <a:xfrm>
            <a:off x="476250" y="4249738"/>
            <a:ext cx="1403350" cy="7858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④問題の</a:t>
            </a:r>
            <a:endParaRPr lang="en-US" altLang="ja-JP" sz="1400" dirty="0"/>
          </a:p>
          <a:p>
            <a:pPr algn="ctr" eaLnBrk="1" hangingPunct="1">
              <a:defRPr/>
            </a:pPr>
            <a:r>
              <a:rPr lang="ja-JP" altLang="en-US" sz="1400" dirty="0"/>
              <a:t>再焦点化</a:t>
            </a:r>
          </a:p>
        </p:txBody>
      </p:sp>
      <p:cxnSp>
        <p:nvCxnSpPr>
          <p:cNvPr id="41" name="直線コネクタ 40">
            <a:extLst>
              <a:ext uri="{FF2B5EF4-FFF2-40B4-BE49-F238E27FC236}">
                <a16:creationId xmlns:a16="http://schemas.microsoft.com/office/drawing/2014/main" id="{ECD6ACCF-4C36-E946-8047-1DF07C3E5281}"/>
              </a:ext>
            </a:extLst>
          </p:cNvPr>
          <p:cNvCxnSpPr/>
          <p:nvPr/>
        </p:nvCxnSpPr>
        <p:spPr>
          <a:xfrm rot="10800000" flipH="1" flipV="1">
            <a:off x="252413" y="6275388"/>
            <a:ext cx="862806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F3C070CA-3096-7A44-A814-BBF374597C38}"/>
              </a:ext>
            </a:extLst>
          </p:cNvPr>
          <p:cNvSpPr/>
          <p:nvPr/>
        </p:nvSpPr>
        <p:spPr>
          <a:xfrm>
            <a:off x="1866900" y="4249738"/>
            <a:ext cx="6748463" cy="7858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43" name="下矢印 42">
            <a:extLst>
              <a:ext uri="{FF2B5EF4-FFF2-40B4-BE49-F238E27FC236}">
                <a16:creationId xmlns:a16="http://schemas.microsoft.com/office/drawing/2014/main" id="{59CFF1B9-67CB-894E-8D0C-E6FC04149ABA}"/>
              </a:ext>
            </a:extLst>
          </p:cNvPr>
          <p:cNvSpPr/>
          <p:nvPr/>
        </p:nvSpPr>
        <p:spPr>
          <a:xfrm>
            <a:off x="4456113" y="3944938"/>
            <a:ext cx="155892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p>
        </p:txBody>
      </p:sp>
      <p:sp>
        <p:nvSpPr>
          <p:cNvPr id="44" name="正方形/長方形 43">
            <a:extLst>
              <a:ext uri="{FF2B5EF4-FFF2-40B4-BE49-F238E27FC236}">
                <a16:creationId xmlns:a16="http://schemas.microsoft.com/office/drawing/2014/main" id="{62AFB702-3A63-C84D-8F61-1BC13EDBD8B9}"/>
              </a:ext>
            </a:extLst>
          </p:cNvPr>
          <p:cNvSpPr/>
          <p:nvPr/>
        </p:nvSpPr>
        <p:spPr>
          <a:xfrm>
            <a:off x="5241925" y="1995488"/>
            <a:ext cx="3373438"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45" name="正方形/長方形 44">
            <a:extLst>
              <a:ext uri="{FF2B5EF4-FFF2-40B4-BE49-F238E27FC236}">
                <a16:creationId xmlns:a16="http://schemas.microsoft.com/office/drawing/2014/main" id="{D4286654-62AB-1F41-B588-285E3DFB96E8}"/>
              </a:ext>
            </a:extLst>
          </p:cNvPr>
          <p:cNvSpPr/>
          <p:nvPr/>
        </p:nvSpPr>
        <p:spPr>
          <a:xfrm>
            <a:off x="5241925" y="2601913"/>
            <a:ext cx="3373438"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
        <p:nvSpPr>
          <p:cNvPr id="46" name="正方形/長方形 45">
            <a:extLst>
              <a:ext uri="{FF2B5EF4-FFF2-40B4-BE49-F238E27FC236}">
                <a16:creationId xmlns:a16="http://schemas.microsoft.com/office/drawing/2014/main" id="{F829E520-C23D-2C4E-88B0-B23B8E27003C}"/>
              </a:ext>
            </a:extLst>
          </p:cNvPr>
          <p:cNvSpPr/>
          <p:nvPr/>
        </p:nvSpPr>
        <p:spPr>
          <a:xfrm>
            <a:off x="476250" y="5126038"/>
            <a:ext cx="1403350" cy="10048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⑤建設的提案</a:t>
            </a:r>
          </a:p>
        </p:txBody>
      </p:sp>
      <p:sp>
        <p:nvSpPr>
          <p:cNvPr id="47" name="正方形/長方形 46">
            <a:extLst>
              <a:ext uri="{FF2B5EF4-FFF2-40B4-BE49-F238E27FC236}">
                <a16:creationId xmlns:a16="http://schemas.microsoft.com/office/drawing/2014/main" id="{2056855E-E6B1-FC4C-A0BC-E0F1D67B115D}"/>
              </a:ext>
            </a:extLst>
          </p:cNvPr>
          <p:cNvSpPr/>
          <p:nvPr/>
        </p:nvSpPr>
        <p:spPr>
          <a:xfrm>
            <a:off x="1866900" y="5126038"/>
            <a:ext cx="6748463" cy="10048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ja-JP" altLang="en-US" sz="1400" dirty="0">
              <a:latin typeface="ＭＳ 明朝" pitchFamily="17" charset="-128"/>
              <a:ea typeface="ＭＳ 明朝" pitchFamily="17"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364"/>
                                        </p:tgtEl>
                                        <p:attrNameLst>
                                          <p:attrName>style.visibility</p:attrName>
                                        </p:attrNameLst>
                                      </p:cBhvr>
                                      <p:to>
                                        <p:strVal val="visible"/>
                                      </p:to>
                                    </p:set>
                                    <p:animEffect transition="in" filter="checkerboard(across)">
                                      <p:cBhvr>
                                        <p:cTn id="16" dur="500"/>
                                        <p:tgtEl>
                                          <p:spTgt spid="1536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5365"/>
                                        </p:tgtEl>
                                        <p:attrNameLst>
                                          <p:attrName>style.visibility</p:attrName>
                                        </p:attrNameLst>
                                      </p:cBhvr>
                                      <p:to>
                                        <p:strVal val="visible"/>
                                      </p:to>
                                    </p:set>
                                    <p:animEffect transition="in" filter="checkerboard(across)">
                                      <p:cBhvr>
                                        <p:cTn id="19" dur="500"/>
                                        <p:tgtEl>
                                          <p:spTgt spid="1536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checkerboard(across)">
                                      <p:cBhvr>
                                        <p:cTn id="22" dur="500"/>
                                        <p:tgtEl>
                                          <p:spTgt spid="15366"/>
                                        </p:tgtEl>
                                      </p:cBhvr>
                                    </p:animEffect>
                                  </p:childTnLst>
                                </p:cTn>
                              </p:par>
                              <p:par>
                                <p:cTn id="23" presetID="5"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heckerboard(across)">
                                      <p:cBhvr>
                                        <p:cTn id="25" dur="500"/>
                                        <p:tgtEl>
                                          <p:spTgt spid="16"/>
                                        </p:tgtEl>
                                      </p:cBhvr>
                                    </p:animEffect>
                                  </p:childTnLst>
                                </p:cTn>
                              </p:par>
                              <p:par>
                                <p:cTn id="26" presetID="5" presetClass="entr" presetSubtype="1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heckerboard(across)">
                                      <p:cBhvr>
                                        <p:cTn id="28" dur="500"/>
                                        <p:tgtEl>
                                          <p:spTgt spid="1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5369"/>
                                        </p:tgtEl>
                                        <p:attrNameLst>
                                          <p:attrName>style.visibility</p:attrName>
                                        </p:attrNameLst>
                                      </p:cBhvr>
                                      <p:to>
                                        <p:strVal val="visible"/>
                                      </p:to>
                                    </p:set>
                                    <p:animEffect transition="in" filter="checkerboard(across)">
                                      <p:cBhvr>
                                        <p:cTn id="31" dur="500"/>
                                        <p:tgtEl>
                                          <p:spTgt spid="15369"/>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5370"/>
                                        </p:tgtEl>
                                        <p:attrNameLst>
                                          <p:attrName>style.visibility</p:attrName>
                                        </p:attrNameLst>
                                      </p:cBhvr>
                                      <p:to>
                                        <p:strVal val="visible"/>
                                      </p:to>
                                    </p:set>
                                    <p:animEffect transition="in" filter="checkerboard(across)">
                                      <p:cBhvr>
                                        <p:cTn id="34" dur="500"/>
                                        <p:tgtEl>
                                          <p:spTgt spid="15370"/>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heckerboard(across)">
                                      <p:cBhvr>
                                        <p:cTn id="37" dur="500"/>
                                        <p:tgtEl>
                                          <p:spTgt spid="15"/>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checkerboard(across)">
                                      <p:cBhvr>
                                        <p:cTn id="43" dur="500"/>
                                        <p:tgtEl>
                                          <p:spTgt spid="2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checkerboard(across)">
                                      <p:cBhvr>
                                        <p:cTn id="46" dur="500"/>
                                        <p:tgtEl>
                                          <p:spTgt spid="24"/>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checkerboard(across)">
                                      <p:cBhvr>
                                        <p:cTn id="49" dur="500"/>
                                        <p:tgtEl>
                                          <p:spTgt spid="25"/>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checkerboard(across)">
                                      <p:cBhvr>
                                        <p:cTn id="52" dur="500"/>
                                        <p:tgtEl>
                                          <p:spTgt spid="32"/>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checkerboard(across)">
                                      <p:cBhvr>
                                        <p:cTn id="55" dur="500"/>
                                        <p:tgtEl>
                                          <p:spTgt spid="33"/>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checkerboard(across)">
                                      <p:cBhvr>
                                        <p:cTn id="58" dur="500"/>
                                        <p:tgtEl>
                                          <p:spTgt spid="35"/>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heckerboard(across)">
                                      <p:cBhvr>
                                        <p:cTn id="61" dur="500"/>
                                        <p:tgtEl>
                                          <p:spTgt spid="36"/>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heckerboard(across)">
                                      <p:cBhvr>
                                        <p:cTn id="64" dur="500"/>
                                        <p:tgtEl>
                                          <p:spTgt spid="3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checkerboard(across)">
                                      <p:cBhvr>
                                        <p:cTn id="67" dur="500"/>
                                        <p:tgtEl>
                                          <p:spTgt spid="40"/>
                                        </p:tgtEl>
                                      </p:cBhvr>
                                    </p:animEffect>
                                  </p:childTnLst>
                                </p:cTn>
                              </p:par>
                              <p:par>
                                <p:cTn id="68" presetID="5" presetClass="entr" presetSubtype="1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checkerboard(across)">
                                      <p:cBhvr>
                                        <p:cTn id="70" dur="500"/>
                                        <p:tgtEl>
                                          <p:spTgt spid="41"/>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checkerboard(across)">
                                      <p:cBhvr>
                                        <p:cTn id="73" dur="500"/>
                                        <p:tgtEl>
                                          <p:spTgt spid="4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checkerboard(across)">
                                      <p:cBhvr>
                                        <p:cTn id="76" dur="500"/>
                                        <p:tgtEl>
                                          <p:spTgt spid="4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checkerboard(across)">
                                      <p:cBhvr>
                                        <p:cTn id="79" dur="500"/>
                                        <p:tgtEl>
                                          <p:spTgt spid="44"/>
                                        </p:tgtEl>
                                      </p:cBhvr>
                                    </p:animEffect>
                                  </p:childTnLst>
                                </p:cTn>
                              </p:par>
                              <p:par>
                                <p:cTn id="80" presetID="5" presetClass="entr" presetSubtype="1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checkerboard(across)">
                                      <p:cBhvr>
                                        <p:cTn id="82" dur="500"/>
                                        <p:tgtEl>
                                          <p:spTgt spid="45"/>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checkerboard(across)">
                                      <p:cBhvr>
                                        <p:cTn id="85" dur="500"/>
                                        <p:tgtEl>
                                          <p:spTgt spid="46"/>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checkerboard(across)">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364" grpId="0"/>
      <p:bldP spid="15365" grpId="0"/>
      <p:bldP spid="15366" grpId="0"/>
      <p:bldP spid="15369" grpId="0"/>
      <p:bldP spid="15370" grpId="0"/>
      <p:bldP spid="15" grpId="0" animBg="1"/>
      <p:bldP spid="17" grpId="0" animBg="1"/>
      <p:bldP spid="20" grpId="0" animBg="1"/>
      <p:bldP spid="24" grpId="0" animBg="1"/>
      <p:bldP spid="25" grpId="0" animBg="1"/>
      <p:bldP spid="32" grpId="0" animBg="1"/>
      <p:bldP spid="33" grpId="0" animBg="1"/>
      <p:bldP spid="35" grpId="0" animBg="1"/>
      <p:bldP spid="36" grpId="0" animBg="1"/>
      <p:bldP spid="37" grpId="0" animBg="1"/>
      <p:bldP spid="40" grpId="0" animBg="1"/>
      <p:bldP spid="42" grpId="0" animBg="1"/>
      <p:bldP spid="43" grpId="0" animBg="1"/>
      <p:bldP spid="44" grpId="0" animBg="1"/>
      <p:bldP spid="45" grpId="0" animBg="1"/>
      <p:bldP spid="46" grpId="0" animBg="1"/>
      <p:bldP spid="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立脚点</a:t>
            </a:r>
            <a:endParaRPr kumimoji="1" lang="ja-JP" altLang="en-US" dirty="0"/>
          </a:p>
        </p:txBody>
      </p:sp>
      <p:pic>
        <p:nvPicPr>
          <p:cNvPr id="6" name="図 5">
            <a:extLst>
              <a:ext uri="{FF2B5EF4-FFF2-40B4-BE49-F238E27FC236}">
                <a16:creationId xmlns:a16="http://schemas.microsoft.com/office/drawing/2014/main" id="{6BB7E39A-10A4-1448-8382-670E7B6E156A}"/>
              </a:ext>
            </a:extLst>
          </p:cNvPr>
          <p:cNvPicPr>
            <a:picLocks noChangeAspect="1"/>
          </p:cNvPicPr>
          <p:nvPr/>
        </p:nvPicPr>
        <p:blipFill>
          <a:blip r:embed="rId2"/>
          <a:stretch>
            <a:fillRect/>
          </a:stretch>
        </p:blipFill>
        <p:spPr>
          <a:xfrm>
            <a:off x="286156" y="2815172"/>
            <a:ext cx="8606324" cy="1166278"/>
          </a:xfrm>
          <a:prstGeom prst="rect">
            <a:avLst/>
          </a:prstGeom>
        </p:spPr>
      </p:pic>
    </p:spTree>
    <p:extLst>
      <p:ext uri="{BB962C8B-B14F-4D97-AF65-F5344CB8AC3E}">
        <p14:creationId xmlns:p14="http://schemas.microsoft.com/office/powerpoint/2010/main" val="38800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ニーズ・世界観</a:t>
            </a:r>
            <a:endParaRPr kumimoji="1" lang="ja-JP" altLang="en-US" dirty="0"/>
          </a:p>
        </p:txBody>
      </p:sp>
      <p:grpSp>
        <p:nvGrpSpPr>
          <p:cNvPr id="6" name="グループ化 5">
            <a:extLst>
              <a:ext uri="{FF2B5EF4-FFF2-40B4-BE49-F238E27FC236}">
                <a16:creationId xmlns:a16="http://schemas.microsoft.com/office/drawing/2014/main" id="{D9844988-23CF-2B44-9779-34E746500BAA}"/>
              </a:ext>
            </a:extLst>
          </p:cNvPr>
          <p:cNvGrpSpPr/>
          <p:nvPr/>
        </p:nvGrpSpPr>
        <p:grpSpPr>
          <a:xfrm>
            <a:off x="107504" y="1916832"/>
            <a:ext cx="8928992" cy="3164482"/>
            <a:chOff x="495300" y="2576786"/>
            <a:chExt cx="8160555" cy="2504528"/>
          </a:xfrm>
        </p:grpSpPr>
        <p:pic>
          <p:nvPicPr>
            <p:cNvPr id="3" name="図 2">
              <a:extLst>
                <a:ext uri="{FF2B5EF4-FFF2-40B4-BE49-F238E27FC236}">
                  <a16:creationId xmlns:a16="http://schemas.microsoft.com/office/drawing/2014/main" id="{4F2C6A0A-F5A7-3D44-A538-831EB4EB3727}"/>
                </a:ext>
              </a:extLst>
            </p:cNvPr>
            <p:cNvPicPr>
              <a:picLocks noChangeAspect="1"/>
            </p:cNvPicPr>
            <p:nvPr/>
          </p:nvPicPr>
          <p:blipFill>
            <a:blip r:embed="rId2"/>
            <a:stretch>
              <a:fillRect/>
            </a:stretch>
          </p:blipFill>
          <p:spPr>
            <a:xfrm>
              <a:off x="501650" y="3111500"/>
              <a:ext cx="8140700" cy="635000"/>
            </a:xfrm>
            <a:prstGeom prst="rect">
              <a:avLst/>
            </a:prstGeom>
          </p:spPr>
        </p:pic>
        <p:pic>
          <p:nvPicPr>
            <p:cNvPr id="4" name="図 3">
              <a:extLst>
                <a:ext uri="{FF2B5EF4-FFF2-40B4-BE49-F238E27FC236}">
                  <a16:creationId xmlns:a16="http://schemas.microsoft.com/office/drawing/2014/main" id="{DF44EB9A-8DDE-144B-A13E-9601BC504E93}"/>
                </a:ext>
              </a:extLst>
            </p:cNvPr>
            <p:cNvPicPr>
              <a:picLocks noChangeAspect="1"/>
            </p:cNvPicPr>
            <p:nvPr/>
          </p:nvPicPr>
          <p:blipFill>
            <a:blip r:embed="rId3"/>
            <a:stretch>
              <a:fillRect/>
            </a:stretch>
          </p:blipFill>
          <p:spPr>
            <a:xfrm>
              <a:off x="495300" y="2576786"/>
              <a:ext cx="8153400" cy="495300"/>
            </a:xfrm>
            <a:prstGeom prst="rect">
              <a:avLst/>
            </a:prstGeom>
          </p:spPr>
        </p:pic>
        <p:pic>
          <p:nvPicPr>
            <p:cNvPr id="5" name="図 4">
              <a:extLst>
                <a:ext uri="{FF2B5EF4-FFF2-40B4-BE49-F238E27FC236}">
                  <a16:creationId xmlns:a16="http://schemas.microsoft.com/office/drawing/2014/main" id="{97C41989-5687-7D42-AF84-49A25BF41D24}"/>
                </a:ext>
              </a:extLst>
            </p:cNvPr>
            <p:cNvPicPr>
              <a:picLocks noChangeAspect="1"/>
            </p:cNvPicPr>
            <p:nvPr/>
          </p:nvPicPr>
          <p:blipFill>
            <a:blip r:embed="rId4"/>
            <a:stretch>
              <a:fillRect/>
            </a:stretch>
          </p:blipFill>
          <p:spPr>
            <a:xfrm>
              <a:off x="502455" y="3785914"/>
              <a:ext cx="8153400" cy="1295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問題の再焦点化</a:t>
            </a:r>
            <a:endParaRPr kumimoji="1" lang="ja-JP" altLang="en-US" dirty="0"/>
          </a:p>
        </p:txBody>
      </p:sp>
      <p:grpSp>
        <p:nvGrpSpPr>
          <p:cNvPr id="6" name="グループ化 5">
            <a:extLst>
              <a:ext uri="{FF2B5EF4-FFF2-40B4-BE49-F238E27FC236}">
                <a16:creationId xmlns:a16="http://schemas.microsoft.com/office/drawing/2014/main" id="{C0E04E82-C1DB-F44E-914D-0F47363C22E6}"/>
              </a:ext>
            </a:extLst>
          </p:cNvPr>
          <p:cNvGrpSpPr/>
          <p:nvPr/>
        </p:nvGrpSpPr>
        <p:grpSpPr>
          <a:xfrm>
            <a:off x="179512" y="1925068"/>
            <a:ext cx="8856984" cy="3736180"/>
            <a:chOff x="453752" y="2019722"/>
            <a:chExt cx="8156848" cy="3007864"/>
          </a:xfrm>
        </p:grpSpPr>
        <p:pic>
          <p:nvPicPr>
            <p:cNvPr id="3" name="図 2">
              <a:extLst>
                <a:ext uri="{FF2B5EF4-FFF2-40B4-BE49-F238E27FC236}">
                  <a16:creationId xmlns:a16="http://schemas.microsoft.com/office/drawing/2014/main" id="{473576C7-174B-5549-8B44-25ADD4D8E351}"/>
                </a:ext>
              </a:extLst>
            </p:cNvPr>
            <p:cNvPicPr>
              <a:picLocks noChangeAspect="1"/>
            </p:cNvPicPr>
            <p:nvPr/>
          </p:nvPicPr>
          <p:blipFill>
            <a:blip r:embed="rId2"/>
            <a:stretch>
              <a:fillRect/>
            </a:stretch>
          </p:blipFill>
          <p:spPr>
            <a:xfrm>
              <a:off x="453752" y="3909986"/>
              <a:ext cx="8153400" cy="1117600"/>
            </a:xfrm>
            <a:prstGeom prst="rect">
              <a:avLst/>
            </a:prstGeom>
          </p:spPr>
        </p:pic>
        <p:pic>
          <p:nvPicPr>
            <p:cNvPr id="4" name="図 3">
              <a:extLst>
                <a:ext uri="{FF2B5EF4-FFF2-40B4-BE49-F238E27FC236}">
                  <a16:creationId xmlns:a16="http://schemas.microsoft.com/office/drawing/2014/main" id="{07E52830-2A21-B94F-9D65-3F9B765C50F6}"/>
                </a:ext>
              </a:extLst>
            </p:cNvPr>
            <p:cNvPicPr>
              <a:picLocks noChangeAspect="1"/>
            </p:cNvPicPr>
            <p:nvPr/>
          </p:nvPicPr>
          <p:blipFill>
            <a:blip r:embed="rId3"/>
            <a:stretch>
              <a:fillRect/>
            </a:stretch>
          </p:blipFill>
          <p:spPr>
            <a:xfrm>
              <a:off x="457200" y="2019722"/>
              <a:ext cx="8153400" cy="495300"/>
            </a:xfrm>
            <a:prstGeom prst="rect">
              <a:avLst/>
            </a:prstGeom>
          </p:spPr>
        </p:pic>
        <p:pic>
          <p:nvPicPr>
            <p:cNvPr id="5" name="図 4">
              <a:extLst>
                <a:ext uri="{FF2B5EF4-FFF2-40B4-BE49-F238E27FC236}">
                  <a16:creationId xmlns:a16="http://schemas.microsoft.com/office/drawing/2014/main" id="{A34AFFB3-05F4-5044-B5D5-F2328531F28D}"/>
                </a:ext>
              </a:extLst>
            </p:cNvPr>
            <p:cNvPicPr>
              <a:picLocks noChangeAspect="1"/>
            </p:cNvPicPr>
            <p:nvPr/>
          </p:nvPicPr>
          <p:blipFill>
            <a:blip r:embed="rId4"/>
            <a:stretch>
              <a:fillRect/>
            </a:stretch>
          </p:blipFill>
          <p:spPr>
            <a:xfrm>
              <a:off x="457200" y="2564804"/>
              <a:ext cx="8153400" cy="1295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建設的提案</a:t>
            </a:r>
            <a:endParaRPr kumimoji="1" lang="ja-JP" altLang="en-US"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5" name="図 4">
            <a:extLst>
              <a:ext uri="{FF2B5EF4-FFF2-40B4-BE49-F238E27FC236}">
                <a16:creationId xmlns:a16="http://schemas.microsoft.com/office/drawing/2014/main" id="{D121C11F-1BCF-B44D-BEF8-660F2B583D8B}"/>
              </a:ext>
            </a:extLst>
          </p:cNvPr>
          <p:cNvPicPr>
            <a:picLocks noChangeAspect="1"/>
          </p:cNvPicPr>
          <p:nvPr/>
        </p:nvPicPr>
        <p:blipFill>
          <a:blip r:embed="rId2"/>
          <a:stretch>
            <a:fillRect/>
          </a:stretch>
        </p:blipFill>
        <p:spPr>
          <a:xfrm>
            <a:off x="100537" y="2514799"/>
            <a:ext cx="8942925" cy="2117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
            <a:extLst>
              <a:ext uri="{FF2B5EF4-FFF2-40B4-BE49-F238E27FC236}">
                <a16:creationId xmlns:a16="http://schemas.microsoft.com/office/drawing/2014/main" id="{53E72B23-FAF8-F444-9E0C-0E6C9BC18F56}"/>
              </a:ext>
            </a:extLst>
          </p:cNvPr>
          <p:cNvSpPr>
            <a:spLocks noChangeArrowheads="1"/>
          </p:cNvSpPr>
          <p:nvPr/>
        </p:nvSpPr>
        <p:spPr bwMode="auto">
          <a:xfrm>
            <a:off x="252413" y="252413"/>
            <a:ext cx="8639175" cy="6353175"/>
          </a:xfrm>
          <a:prstGeom prst="rect">
            <a:avLst/>
          </a:prstGeom>
          <a:solidFill>
            <a:schemeClr val="bg1"/>
          </a:solidFill>
          <a:ln w="19050">
            <a:solidFill>
              <a:schemeClr val="tx2"/>
            </a:solidFill>
            <a:prstDash val="sysDash"/>
            <a:miter lim="800000"/>
            <a:headEnd/>
            <a:tailEnd/>
          </a:ln>
          <a:effectLst/>
        </p:spPr>
        <p:txBody>
          <a:bodyPr wrap="none" anchor="ctr"/>
          <a:lstStyle/>
          <a:p>
            <a:pPr eaLnBrk="1" fontAlgn="auto" hangingPunct="1">
              <a:spcBef>
                <a:spcPts val="0"/>
              </a:spcBef>
              <a:spcAft>
                <a:spcPts val="0"/>
              </a:spcAft>
              <a:defRPr/>
            </a:pPr>
            <a:endParaRPr lang="ja-JP" altLang="en-US">
              <a:latin typeface="+mn-lt"/>
              <a:ea typeface="+mn-ea"/>
            </a:endParaRPr>
          </a:p>
        </p:txBody>
      </p:sp>
      <p:cxnSp>
        <p:nvCxnSpPr>
          <p:cNvPr id="4" name="直線コネクタ 3">
            <a:extLst>
              <a:ext uri="{FF2B5EF4-FFF2-40B4-BE49-F238E27FC236}">
                <a16:creationId xmlns:a16="http://schemas.microsoft.com/office/drawing/2014/main" id="{81741A5F-09F0-0D44-90CE-EADCD3CB9151}"/>
              </a:ext>
            </a:extLst>
          </p:cNvPr>
          <p:cNvCxnSpPr/>
          <p:nvPr/>
        </p:nvCxnSpPr>
        <p:spPr>
          <a:xfrm rot="10800000" flipH="1" flipV="1">
            <a:off x="252413" y="709613"/>
            <a:ext cx="862806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42AE464-1903-2A41-A62F-0B1F4A809B3B}"/>
              </a:ext>
            </a:extLst>
          </p:cNvPr>
          <p:cNvCxnSpPr/>
          <p:nvPr/>
        </p:nvCxnSpPr>
        <p:spPr>
          <a:xfrm rot="5400000">
            <a:off x="823119" y="480219"/>
            <a:ext cx="457200"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6388" name="テキスト ボックス 8">
            <a:extLst>
              <a:ext uri="{FF2B5EF4-FFF2-40B4-BE49-F238E27FC236}">
                <a16:creationId xmlns:a16="http://schemas.microsoft.com/office/drawing/2014/main" id="{D5D68309-9D33-7249-AB7D-99FDDF22DAF6}"/>
              </a:ext>
            </a:extLst>
          </p:cNvPr>
          <p:cNvSpPr txBox="1">
            <a:spLocks noChangeArrowheads="1"/>
          </p:cNvSpPr>
          <p:nvPr/>
        </p:nvSpPr>
        <p:spPr bwMode="auto">
          <a:xfrm>
            <a:off x="307975" y="144463"/>
            <a:ext cx="685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3600">
                <a:latin typeface="Times New Roman" panose="02020603050405020304" pitchFamily="18" charset="0"/>
              </a:rPr>
              <a:t>03</a:t>
            </a:r>
            <a:endParaRPr lang="ja-JP" altLang="en-US" sz="3600">
              <a:latin typeface="Times New Roman" panose="02020603050405020304" pitchFamily="18" charset="0"/>
            </a:endParaRPr>
          </a:p>
        </p:txBody>
      </p:sp>
      <p:sp>
        <p:nvSpPr>
          <p:cNvPr id="16389" name="テキスト ボックス 10">
            <a:extLst>
              <a:ext uri="{FF2B5EF4-FFF2-40B4-BE49-F238E27FC236}">
                <a16:creationId xmlns:a16="http://schemas.microsoft.com/office/drawing/2014/main" id="{70D22D85-5C77-624E-BC20-2EF20F09F335}"/>
              </a:ext>
            </a:extLst>
          </p:cNvPr>
          <p:cNvSpPr txBox="1">
            <a:spLocks noChangeArrowheads="1"/>
          </p:cNvSpPr>
          <p:nvPr/>
        </p:nvSpPr>
        <p:spPr bwMode="auto">
          <a:xfrm>
            <a:off x="7235825" y="466725"/>
            <a:ext cx="1604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ja-JP" altLang="en-US" sz="1200" b="1"/>
              <a:t>コンフリクト分析シート</a:t>
            </a:r>
          </a:p>
        </p:txBody>
      </p:sp>
      <p:sp>
        <p:nvSpPr>
          <p:cNvPr id="16390" name="Text Box 15">
            <a:extLst>
              <a:ext uri="{FF2B5EF4-FFF2-40B4-BE49-F238E27FC236}">
                <a16:creationId xmlns:a16="http://schemas.microsoft.com/office/drawing/2014/main" id="{D77ED62A-7612-844D-925D-675EEBC3D7B7}"/>
              </a:ext>
            </a:extLst>
          </p:cNvPr>
          <p:cNvSpPr txBox="1">
            <a:spLocks noChangeArrowheads="1"/>
          </p:cNvSpPr>
          <p:nvPr/>
        </p:nvSpPr>
        <p:spPr bwMode="auto">
          <a:xfrm>
            <a:off x="7294563" y="6316663"/>
            <a:ext cx="1587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1200">
                <a:latin typeface="Impact" panose="020B0806030902050204" pitchFamily="34" charset="0"/>
              </a:rPr>
              <a:t>Edutainment Partners.</a:t>
            </a:r>
          </a:p>
        </p:txBody>
      </p:sp>
      <p:cxnSp>
        <p:nvCxnSpPr>
          <p:cNvPr id="16" name="直線コネクタ 15">
            <a:extLst>
              <a:ext uri="{FF2B5EF4-FFF2-40B4-BE49-F238E27FC236}">
                <a16:creationId xmlns:a16="http://schemas.microsoft.com/office/drawing/2014/main" id="{8F076E1F-7F21-0C4A-BFD9-826D2F1CCF95}"/>
              </a:ext>
            </a:extLst>
          </p:cNvPr>
          <p:cNvCxnSpPr/>
          <p:nvPr/>
        </p:nvCxnSpPr>
        <p:spPr>
          <a:xfrm rot="5400000">
            <a:off x="6928644" y="480219"/>
            <a:ext cx="457200"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75B3337-4B42-3043-9860-F9FDA8A01E9A}"/>
              </a:ext>
            </a:extLst>
          </p:cNvPr>
          <p:cNvCxnSpPr/>
          <p:nvPr/>
        </p:nvCxnSpPr>
        <p:spPr>
          <a:xfrm>
            <a:off x="7135813" y="466725"/>
            <a:ext cx="1747837" cy="1588"/>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6393" name="テキスト ボックス 12">
            <a:extLst>
              <a:ext uri="{FF2B5EF4-FFF2-40B4-BE49-F238E27FC236}">
                <a16:creationId xmlns:a16="http://schemas.microsoft.com/office/drawing/2014/main" id="{85BB06BE-9376-3547-B16E-319497B33287}"/>
              </a:ext>
            </a:extLst>
          </p:cNvPr>
          <p:cNvSpPr txBox="1">
            <a:spLocks noChangeArrowheads="1"/>
          </p:cNvSpPr>
          <p:nvPr/>
        </p:nvSpPr>
        <p:spPr bwMode="auto">
          <a:xfrm>
            <a:off x="7380288" y="214313"/>
            <a:ext cx="1266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ja-JP" sz="1200"/>
              <a:t>Conflict</a:t>
            </a:r>
            <a:r>
              <a:rPr lang="ja-JP" altLang="en-US" sz="1200"/>
              <a:t>　</a:t>
            </a:r>
            <a:r>
              <a:rPr lang="en-US" altLang="ja-JP" sz="1200"/>
              <a:t>Analysis</a:t>
            </a:r>
            <a:endParaRPr lang="ja-JP" altLang="en-US" sz="1200"/>
          </a:p>
        </p:txBody>
      </p:sp>
      <p:sp>
        <p:nvSpPr>
          <p:cNvPr id="16394" name="テキスト ボックス 10">
            <a:extLst>
              <a:ext uri="{FF2B5EF4-FFF2-40B4-BE49-F238E27FC236}">
                <a16:creationId xmlns:a16="http://schemas.microsoft.com/office/drawing/2014/main" id="{F3FA02A5-D9A5-FE4E-80E5-7506CDB99CB3}"/>
              </a:ext>
            </a:extLst>
          </p:cNvPr>
          <p:cNvSpPr txBox="1">
            <a:spLocks noChangeArrowheads="1"/>
          </p:cNvSpPr>
          <p:nvPr/>
        </p:nvSpPr>
        <p:spPr bwMode="auto">
          <a:xfrm>
            <a:off x="1106488" y="325438"/>
            <a:ext cx="6002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ja-JP" altLang="en-US" sz="1600" b="1"/>
              <a:t>訪問介護事業所の事例＜解答例＞</a:t>
            </a:r>
          </a:p>
        </p:txBody>
      </p:sp>
      <p:sp>
        <p:nvSpPr>
          <p:cNvPr id="15" name="正方形/長方形 14">
            <a:extLst>
              <a:ext uri="{FF2B5EF4-FFF2-40B4-BE49-F238E27FC236}">
                <a16:creationId xmlns:a16="http://schemas.microsoft.com/office/drawing/2014/main" id="{0E2B0382-2C2C-6042-8A7A-F43F0C1A5F55}"/>
              </a:ext>
            </a:extLst>
          </p:cNvPr>
          <p:cNvSpPr/>
          <p:nvPr/>
        </p:nvSpPr>
        <p:spPr>
          <a:xfrm>
            <a:off x="476250" y="1519238"/>
            <a:ext cx="1403350"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当事者</a:t>
            </a:r>
          </a:p>
        </p:txBody>
      </p:sp>
      <p:sp>
        <p:nvSpPr>
          <p:cNvPr id="17" name="正方形/長方形 16">
            <a:extLst>
              <a:ext uri="{FF2B5EF4-FFF2-40B4-BE49-F238E27FC236}">
                <a16:creationId xmlns:a16="http://schemas.microsoft.com/office/drawing/2014/main" id="{90D32FBE-2F7A-D040-9C44-7308FD38F91A}"/>
              </a:ext>
            </a:extLst>
          </p:cNvPr>
          <p:cNvSpPr/>
          <p:nvPr/>
        </p:nvSpPr>
        <p:spPr>
          <a:xfrm>
            <a:off x="1879600" y="1519238"/>
            <a:ext cx="3362325"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AR P丸ゴシック体M" pitchFamily="50" charset="-128"/>
                <a:ea typeface="AR P丸ゴシック体M" pitchFamily="50" charset="-128"/>
              </a:rPr>
              <a:t>訪問介護事業所の責任者</a:t>
            </a:r>
          </a:p>
        </p:txBody>
      </p:sp>
      <p:sp>
        <p:nvSpPr>
          <p:cNvPr id="20" name="正方形/長方形 19">
            <a:extLst>
              <a:ext uri="{FF2B5EF4-FFF2-40B4-BE49-F238E27FC236}">
                <a16:creationId xmlns:a16="http://schemas.microsoft.com/office/drawing/2014/main" id="{1BD50302-BFCB-444F-B97C-4A824B6A5EAD}"/>
              </a:ext>
            </a:extLst>
          </p:cNvPr>
          <p:cNvSpPr/>
          <p:nvPr/>
        </p:nvSpPr>
        <p:spPr>
          <a:xfrm>
            <a:off x="5241925" y="1519238"/>
            <a:ext cx="3373438" cy="476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AR P丸ゴシック体M" pitchFamily="50" charset="-128"/>
                <a:ea typeface="AR P丸ゴシック体M" pitchFamily="50" charset="-128"/>
              </a:rPr>
              <a:t>社福法人の事務担当責任者</a:t>
            </a:r>
          </a:p>
        </p:txBody>
      </p:sp>
      <p:sp>
        <p:nvSpPr>
          <p:cNvPr id="24" name="正方形/長方形 23">
            <a:extLst>
              <a:ext uri="{FF2B5EF4-FFF2-40B4-BE49-F238E27FC236}">
                <a16:creationId xmlns:a16="http://schemas.microsoft.com/office/drawing/2014/main" id="{69FA40FE-7BBC-0E4A-B2A2-7136BA9D2256}"/>
              </a:ext>
            </a:extLst>
          </p:cNvPr>
          <p:cNvSpPr/>
          <p:nvPr/>
        </p:nvSpPr>
        <p:spPr>
          <a:xfrm>
            <a:off x="476250" y="1995488"/>
            <a:ext cx="1403350"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①立脚点</a:t>
            </a:r>
          </a:p>
        </p:txBody>
      </p:sp>
      <p:sp>
        <p:nvSpPr>
          <p:cNvPr id="25" name="正方形/長方形 24">
            <a:extLst>
              <a:ext uri="{FF2B5EF4-FFF2-40B4-BE49-F238E27FC236}">
                <a16:creationId xmlns:a16="http://schemas.microsoft.com/office/drawing/2014/main" id="{E681DC4C-16A5-DC4F-BA6A-822D311C2DE7}"/>
              </a:ext>
            </a:extLst>
          </p:cNvPr>
          <p:cNvSpPr/>
          <p:nvPr/>
        </p:nvSpPr>
        <p:spPr>
          <a:xfrm>
            <a:off x="1879600" y="1995488"/>
            <a:ext cx="3362325"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Century" pitchFamily="18" charset="0"/>
                <a:ea typeface="ＭＳ 明朝" pitchFamily="17" charset="-128"/>
              </a:rPr>
              <a:t>職員を</a:t>
            </a:r>
            <a:r>
              <a:rPr lang="en-US" altLang="ja-JP" sz="1400" dirty="0">
                <a:latin typeface="Century" pitchFamily="18" charset="0"/>
                <a:ea typeface="ＭＳ 明朝" pitchFamily="17" charset="-128"/>
              </a:rPr>
              <a:t>3</a:t>
            </a:r>
            <a:r>
              <a:rPr lang="ja-JP" altLang="en-US" sz="1400" dirty="0">
                <a:latin typeface="Century" pitchFamily="18" charset="0"/>
                <a:ea typeface="ＭＳ 明朝" pitchFamily="17" charset="-128"/>
              </a:rPr>
              <a:t>名</a:t>
            </a:r>
            <a:r>
              <a:rPr lang="ja-JP" altLang="en-US" sz="1400" dirty="0">
                <a:latin typeface="ＭＳ 明朝" pitchFamily="17" charset="-128"/>
                <a:ea typeface="ＭＳ 明朝" pitchFamily="17" charset="-128"/>
              </a:rPr>
              <a:t>増やしてほしい</a:t>
            </a:r>
          </a:p>
        </p:txBody>
      </p:sp>
      <p:sp>
        <p:nvSpPr>
          <p:cNvPr id="32" name="正方形/長方形 31">
            <a:extLst>
              <a:ext uri="{FF2B5EF4-FFF2-40B4-BE49-F238E27FC236}">
                <a16:creationId xmlns:a16="http://schemas.microsoft.com/office/drawing/2014/main" id="{B128FBA1-AE71-3E4E-BC09-B188C6E41A5A}"/>
              </a:ext>
            </a:extLst>
          </p:cNvPr>
          <p:cNvSpPr/>
          <p:nvPr/>
        </p:nvSpPr>
        <p:spPr>
          <a:xfrm>
            <a:off x="476250" y="823913"/>
            <a:ext cx="1403350"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③世界観</a:t>
            </a:r>
          </a:p>
        </p:txBody>
      </p:sp>
      <p:sp>
        <p:nvSpPr>
          <p:cNvPr id="33" name="正方形/長方形 32">
            <a:extLst>
              <a:ext uri="{FF2B5EF4-FFF2-40B4-BE49-F238E27FC236}">
                <a16:creationId xmlns:a16="http://schemas.microsoft.com/office/drawing/2014/main" id="{8AB9A69A-509C-4440-A734-FD199E60C93C}"/>
              </a:ext>
            </a:extLst>
          </p:cNvPr>
          <p:cNvSpPr/>
          <p:nvPr/>
        </p:nvSpPr>
        <p:spPr>
          <a:xfrm>
            <a:off x="1879600" y="823913"/>
            <a:ext cx="3362325"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ＭＳ 明朝" pitchFamily="17" charset="-128"/>
                <a:ea typeface="ＭＳ 明朝" pitchFamily="17" charset="-128"/>
              </a:rPr>
              <a:t>利用者への対応が第一、コストは第二</a:t>
            </a:r>
            <a:endParaRPr lang="en-US" altLang="ja-JP" sz="1400" dirty="0">
              <a:latin typeface="ＭＳ 明朝" pitchFamily="17" charset="-128"/>
              <a:ea typeface="ＭＳ 明朝" pitchFamily="17" charset="-128"/>
            </a:endParaRPr>
          </a:p>
          <a:p>
            <a:pPr algn="ctr" eaLnBrk="1" hangingPunct="1">
              <a:defRPr/>
            </a:pPr>
            <a:r>
              <a:rPr lang="ja-JP" altLang="en-US" sz="1400" dirty="0">
                <a:latin typeface="ＭＳ 明朝" pitchFamily="17" charset="-128"/>
                <a:ea typeface="ＭＳ 明朝" pitchFamily="17" charset="-128"/>
              </a:rPr>
              <a:t>事務所は利用者窓口の最前線</a:t>
            </a:r>
          </a:p>
        </p:txBody>
      </p:sp>
      <p:sp>
        <p:nvSpPr>
          <p:cNvPr id="35" name="正方形/長方形 34">
            <a:extLst>
              <a:ext uri="{FF2B5EF4-FFF2-40B4-BE49-F238E27FC236}">
                <a16:creationId xmlns:a16="http://schemas.microsoft.com/office/drawing/2014/main" id="{6C387A9F-BD1A-D34E-AFAD-857C812E4594}"/>
              </a:ext>
            </a:extLst>
          </p:cNvPr>
          <p:cNvSpPr/>
          <p:nvPr/>
        </p:nvSpPr>
        <p:spPr>
          <a:xfrm>
            <a:off x="5241925" y="823913"/>
            <a:ext cx="3360738"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ＭＳ 明朝" pitchFamily="17" charset="-128"/>
                <a:ea typeface="ＭＳ 明朝" pitchFamily="17" charset="-128"/>
              </a:rPr>
              <a:t>コストを上げる前に自助努力が先</a:t>
            </a:r>
            <a:endParaRPr lang="en-US" altLang="ja-JP" sz="1400" dirty="0">
              <a:latin typeface="ＭＳ 明朝" pitchFamily="17" charset="-128"/>
              <a:ea typeface="ＭＳ 明朝" pitchFamily="17" charset="-128"/>
            </a:endParaRPr>
          </a:p>
          <a:p>
            <a:pPr algn="ctr" eaLnBrk="1" hangingPunct="1">
              <a:defRPr/>
            </a:pPr>
            <a:r>
              <a:rPr lang="ja-JP" altLang="en-US" sz="1400" dirty="0">
                <a:latin typeface="ＭＳ 明朝" pitchFamily="17" charset="-128"/>
                <a:ea typeface="ＭＳ 明朝" pitchFamily="17" charset="-128"/>
              </a:rPr>
              <a:t>事務所はあくまでコストセンター</a:t>
            </a:r>
          </a:p>
        </p:txBody>
      </p:sp>
      <p:sp>
        <p:nvSpPr>
          <p:cNvPr id="36" name="正方形/長方形 35">
            <a:extLst>
              <a:ext uri="{FF2B5EF4-FFF2-40B4-BE49-F238E27FC236}">
                <a16:creationId xmlns:a16="http://schemas.microsoft.com/office/drawing/2014/main" id="{E0DA86CC-0382-7346-A832-F20EAD65527A}"/>
              </a:ext>
            </a:extLst>
          </p:cNvPr>
          <p:cNvSpPr/>
          <p:nvPr/>
        </p:nvSpPr>
        <p:spPr>
          <a:xfrm>
            <a:off x="476250" y="2601913"/>
            <a:ext cx="1403350"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②ニーズ</a:t>
            </a:r>
          </a:p>
        </p:txBody>
      </p:sp>
      <p:sp>
        <p:nvSpPr>
          <p:cNvPr id="37" name="正方形/長方形 36">
            <a:extLst>
              <a:ext uri="{FF2B5EF4-FFF2-40B4-BE49-F238E27FC236}">
                <a16:creationId xmlns:a16="http://schemas.microsoft.com/office/drawing/2014/main" id="{886AF940-E4AB-E24F-9034-9D48FFA10B13}"/>
              </a:ext>
            </a:extLst>
          </p:cNvPr>
          <p:cNvSpPr/>
          <p:nvPr/>
        </p:nvSpPr>
        <p:spPr>
          <a:xfrm>
            <a:off x="1879600" y="2601913"/>
            <a:ext cx="3362325"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ja-JP" altLang="en-US" sz="1400" dirty="0">
                <a:latin typeface="ＭＳ 明朝" pitchFamily="17" charset="-128"/>
                <a:ea typeface="ＭＳ 明朝" pitchFamily="17" charset="-128"/>
              </a:rPr>
              <a:t>・クレームや時間変更の電話問い合わせが多く、人手が足りない</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・利用者を待たせたくない</a:t>
            </a:r>
            <a:endParaRPr lang="en-US" altLang="ja-JP" sz="1400" dirty="0">
              <a:latin typeface="ＭＳ 明朝" pitchFamily="17" charset="-128"/>
              <a:ea typeface="ＭＳ 明朝" pitchFamily="17" charset="-128"/>
            </a:endParaRPr>
          </a:p>
          <a:p>
            <a:pPr algn="ctr" eaLnBrk="1" hangingPunct="1">
              <a:defRPr/>
            </a:pPr>
            <a:r>
              <a:rPr lang="ja-JP" altLang="en-US" sz="1400" dirty="0">
                <a:latin typeface="ＭＳ 明朝" pitchFamily="17" charset="-128"/>
                <a:ea typeface="ＭＳ 明朝" pitchFamily="17" charset="-128"/>
              </a:rPr>
              <a:t>↓</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・職員の負担と貢献を理解してほしい</a:t>
            </a:r>
            <a:endParaRPr lang="ja-JP" altLang="en-US" sz="1400" dirty="0">
              <a:latin typeface="Century" pitchFamily="18" charset="0"/>
              <a:ea typeface="ＭＳ 明朝" pitchFamily="17" charset="-128"/>
            </a:endParaRPr>
          </a:p>
        </p:txBody>
      </p:sp>
      <p:sp>
        <p:nvSpPr>
          <p:cNvPr id="40" name="正方形/長方形 39">
            <a:extLst>
              <a:ext uri="{FF2B5EF4-FFF2-40B4-BE49-F238E27FC236}">
                <a16:creationId xmlns:a16="http://schemas.microsoft.com/office/drawing/2014/main" id="{CFAC0EF9-996A-A748-A155-C73D77C2AF19}"/>
              </a:ext>
            </a:extLst>
          </p:cNvPr>
          <p:cNvSpPr/>
          <p:nvPr/>
        </p:nvSpPr>
        <p:spPr>
          <a:xfrm>
            <a:off x="476250" y="4249738"/>
            <a:ext cx="1403350" cy="7858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④問題の</a:t>
            </a:r>
            <a:endParaRPr lang="en-US" altLang="ja-JP" sz="1400" dirty="0"/>
          </a:p>
          <a:p>
            <a:pPr algn="ctr" eaLnBrk="1" hangingPunct="1">
              <a:defRPr/>
            </a:pPr>
            <a:r>
              <a:rPr lang="ja-JP" altLang="en-US" sz="1400" dirty="0"/>
              <a:t>再焦点化</a:t>
            </a:r>
          </a:p>
        </p:txBody>
      </p:sp>
      <p:cxnSp>
        <p:nvCxnSpPr>
          <p:cNvPr id="41" name="直線コネクタ 40">
            <a:extLst>
              <a:ext uri="{FF2B5EF4-FFF2-40B4-BE49-F238E27FC236}">
                <a16:creationId xmlns:a16="http://schemas.microsoft.com/office/drawing/2014/main" id="{FAC1BB97-272C-C34C-9A78-54F82E462115}"/>
              </a:ext>
            </a:extLst>
          </p:cNvPr>
          <p:cNvCxnSpPr/>
          <p:nvPr/>
        </p:nvCxnSpPr>
        <p:spPr>
          <a:xfrm rot="10800000" flipH="1" flipV="1">
            <a:off x="252413" y="6275388"/>
            <a:ext cx="8628062" cy="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13995ADF-5340-8E4F-BE51-7E74EB0A38FF}"/>
              </a:ext>
            </a:extLst>
          </p:cNvPr>
          <p:cNvSpPr/>
          <p:nvPr/>
        </p:nvSpPr>
        <p:spPr>
          <a:xfrm>
            <a:off x="1866900" y="4249738"/>
            <a:ext cx="6748463" cy="7858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ja-JP" altLang="en-US" sz="1400" dirty="0">
                <a:latin typeface="ＭＳ 明朝" pitchFamily="17" charset="-128"/>
                <a:ea typeface="ＭＳ 明朝" pitchFamily="17" charset="-128"/>
              </a:rPr>
              <a:t>・利用者対応の遅れをなくし、極力コストを抑えるには？</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・事務所の貢献度の把握とコスト管理を行うには？</a:t>
            </a:r>
          </a:p>
        </p:txBody>
      </p:sp>
      <p:sp>
        <p:nvSpPr>
          <p:cNvPr id="43" name="下矢印 42">
            <a:extLst>
              <a:ext uri="{FF2B5EF4-FFF2-40B4-BE49-F238E27FC236}">
                <a16:creationId xmlns:a16="http://schemas.microsoft.com/office/drawing/2014/main" id="{84751C5A-2DCA-3247-962A-C687216C7985}"/>
              </a:ext>
            </a:extLst>
          </p:cNvPr>
          <p:cNvSpPr/>
          <p:nvPr/>
        </p:nvSpPr>
        <p:spPr>
          <a:xfrm>
            <a:off x="4456113" y="3944938"/>
            <a:ext cx="155892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p>
        </p:txBody>
      </p:sp>
      <p:sp>
        <p:nvSpPr>
          <p:cNvPr id="44" name="正方形/長方形 43">
            <a:extLst>
              <a:ext uri="{FF2B5EF4-FFF2-40B4-BE49-F238E27FC236}">
                <a16:creationId xmlns:a16="http://schemas.microsoft.com/office/drawing/2014/main" id="{EDD05EA2-8202-7D46-93D1-82CDEBC206FD}"/>
              </a:ext>
            </a:extLst>
          </p:cNvPr>
          <p:cNvSpPr/>
          <p:nvPr/>
        </p:nvSpPr>
        <p:spPr>
          <a:xfrm>
            <a:off x="5241925" y="1995488"/>
            <a:ext cx="3373438" cy="60642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latin typeface="ＭＳ 明朝" pitchFamily="17" charset="-128"/>
                <a:ea typeface="ＭＳ 明朝" pitchFamily="17" charset="-128"/>
              </a:rPr>
              <a:t>人を増やさず、仕事の効率を上げて　対応してほしい</a:t>
            </a:r>
          </a:p>
        </p:txBody>
      </p:sp>
      <p:sp>
        <p:nvSpPr>
          <p:cNvPr id="45" name="正方形/長方形 44">
            <a:extLst>
              <a:ext uri="{FF2B5EF4-FFF2-40B4-BE49-F238E27FC236}">
                <a16:creationId xmlns:a16="http://schemas.microsoft.com/office/drawing/2014/main" id="{A59FE60D-4BFF-F541-BF18-C64BAA9ABAB4}"/>
              </a:ext>
            </a:extLst>
          </p:cNvPr>
          <p:cNvSpPr/>
          <p:nvPr/>
        </p:nvSpPr>
        <p:spPr>
          <a:xfrm>
            <a:off x="5241925" y="2601913"/>
            <a:ext cx="3373438" cy="127476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ja-JP" altLang="en-US" sz="1400" dirty="0">
                <a:latin typeface="ＭＳ 明朝" pitchFamily="17" charset="-128"/>
                <a:ea typeface="ＭＳ 明朝" pitchFamily="17" charset="-128"/>
              </a:rPr>
              <a:t>・トップから人件費の削減要請が強い</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・できるだけ人件費を増やさず、効率を上げて対応してほしい</a:t>
            </a:r>
            <a:endParaRPr lang="en-US" altLang="ja-JP" sz="1400" dirty="0">
              <a:latin typeface="ＭＳ 明朝" pitchFamily="17" charset="-128"/>
              <a:ea typeface="ＭＳ 明朝" pitchFamily="17" charset="-128"/>
            </a:endParaRPr>
          </a:p>
          <a:p>
            <a:pPr algn="ctr" eaLnBrk="1" hangingPunct="1">
              <a:defRPr/>
            </a:pPr>
            <a:r>
              <a:rPr lang="ja-JP" altLang="en-US" sz="1400" dirty="0">
                <a:latin typeface="ＭＳ 明朝" pitchFamily="17" charset="-128"/>
                <a:ea typeface="ＭＳ 明朝" pitchFamily="17" charset="-128"/>
              </a:rPr>
              <a:t>↓</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・法人の経営状況を理解してほしい</a:t>
            </a:r>
          </a:p>
        </p:txBody>
      </p:sp>
      <p:sp>
        <p:nvSpPr>
          <p:cNvPr id="46" name="正方形/長方形 45">
            <a:extLst>
              <a:ext uri="{FF2B5EF4-FFF2-40B4-BE49-F238E27FC236}">
                <a16:creationId xmlns:a16="http://schemas.microsoft.com/office/drawing/2014/main" id="{61394BFB-4C09-C143-8E9D-EE2C86648FF9}"/>
              </a:ext>
            </a:extLst>
          </p:cNvPr>
          <p:cNvSpPr/>
          <p:nvPr/>
        </p:nvSpPr>
        <p:spPr>
          <a:xfrm>
            <a:off x="476250" y="5126038"/>
            <a:ext cx="1403350" cy="10048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ja-JP" altLang="en-US" sz="1400" dirty="0"/>
              <a:t>⑤建設的提案</a:t>
            </a:r>
          </a:p>
        </p:txBody>
      </p:sp>
      <p:sp>
        <p:nvSpPr>
          <p:cNvPr id="47" name="正方形/長方形 46">
            <a:extLst>
              <a:ext uri="{FF2B5EF4-FFF2-40B4-BE49-F238E27FC236}">
                <a16:creationId xmlns:a16="http://schemas.microsoft.com/office/drawing/2014/main" id="{79FB8745-8967-B142-9B34-9FF51EEB2A57}"/>
              </a:ext>
            </a:extLst>
          </p:cNvPr>
          <p:cNvSpPr/>
          <p:nvPr/>
        </p:nvSpPr>
        <p:spPr>
          <a:xfrm>
            <a:off x="1866900" y="5126038"/>
            <a:ext cx="6748463" cy="10048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ja-JP" altLang="en-US" sz="1400" dirty="0">
                <a:latin typeface="ＭＳ 明朝" pitchFamily="17" charset="-128"/>
                <a:ea typeface="ＭＳ 明朝" pitchFamily="17" charset="-128"/>
              </a:rPr>
              <a:t>・電話問い合わせの初期対応を事務部門でしてもらうようにする</a:t>
            </a:r>
            <a:endParaRPr lang="en-US" altLang="ja-JP" sz="1400" dirty="0">
              <a:latin typeface="Century" pitchFamily="18" charset="0"/>
              <a:ea typeface="ＭＳ 明朝" pitchFamily="17" charset="-128"/>
            </a:endParaRPr>
          </a:p>
          <a:p>
            <a:pPr eaLnBrk="1" hangingPunct="1">
              <a:defRPr/>
            </a:pPr>
            <a:r>
              <a:rPr lang="ja-JP" altLang="en-US" sz="1400" dirty="0">
                <a:latin typeface="Century" pitchFamily="18" charset="0"/>
                <a:ea typeface="ＭＳ 明朝" pitchFamily="17" charset="-128"/>
              </a:rPr>
              <a:t>・自動電話応答システムを導入し、後でまとめて処理できるようにしておく</a:t>
            </a:r>
            <a:endParaRPr lang="en-US" altLang="ja-JP" sz="1400" dirty="0">
              <a:latin typeface="ＭＳ 明朝" pitchFamily="17" charset="-128"/>
              <a:ea typeface="ＭＳ 明朝" pitchFamily="17" charset="-128"/>
            </a:endParaRPr>
          </a:p>
          <a:p>
            <a:pPr eaLnBrk="1" hangingPunct="1">
              <a:defRPr/>
            </a:pPr>
            <a:r>
              <a:rPr lang="ja-JP" altLang="en-US" sz="1400" dirty="0">
                <a:latin typeface="ＭＳ 明朝" pitchFamily="17" charset="-128"/>
                <a:ea typeface="ＭＳ 明朝" pitchFamily="17" charset="-128"/>
              </a:rPr>
              <a:t>・そもそも遅延の原因となっているクレームや時間変更を減らす取り組みにお金　をかける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6388"/>
                                        </p:tgtEl>
                                        <p:attrNameLst>
                                          <p:attrName>style.visibility</p:attrName>
                                        </p:attrNameLst>
                                      </p:cBhvr>
                                      <p:to>
                                        <p:strVal val="visible"/>
                                      </p:to>
                                    </p:set>
                                    <p:animEffect transition="in" filter="checkerboard(across)">
                                      <p:cBhvr>
                                        <p:cTn id="16" dur="500"/>
                                        <p:tgtEl>
                                          <p:spTgt spid="1638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389"/>
                                        </p:tgtEl>
                                        <p:attrNameLst>
                                          <p:attrName>style.visibility</p:attrName>
                                        </p:attrNameLst>
                                      </p:cBhvr>
                                      <p:to>
                                        <p:strVal val="visible"/>
                                      </p:to>
                                    </p:set>
                                    <p:animEffect transition="in" filter="checkerboard(across)">
                                      <p:cBhvr>
                                        <p:cTn id="19" dur="500"/>
                                        <p:tgtEl>
                                          <p:spTgt spid="1638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checkerboard(across)">
                                      <p:cBhvr>
                                        <p:cTn id="22" dur="500"/>
                                        <p:tgtEl>
                                          <p:spTgt spid="16390"/>
                                        </p:tgtEl>
                                      </p:cBhvr>
                                    </p:animEffect>
                                  </p:childTnLst>
                                </p:cTn>
                              </p:par>
                              <p:par>
                                <p:cTn id="23" presetID="5"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heckerboard(across)">
                                      <p:cBhvr>
                                        <p:cTn id="25" dur="500"/>
                                        <p:tgtEl>
                                          <p:spTgt spid="16"/>
                                        </p:tgtEl>
                                      </p:cBhvr>
                                    </p:animEffect>
                                  </p:childTnLst>
                                </p:cTn>
                              </p:par>
                              <p:par>
                                <p:cTn id="26" presetID="5" presetClass="entr" presetSubtype="1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heckerboard(across)">
                                      <p:cBhvr>
                                        <p:cTn id="28" dur="500"/>
                                        <p:tgtEl>
                                          <p:spTgt spid="1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6393"/>
                                        </p:tgtEl>
                                        <p:attrNameLst>
                                          <p:attrName>style.visibility</p:attrName>
                                        </p:attrNameLst>
                                      </p:cBhvr>
                                      <p:to>
                                        <p:strVal val="visible"/>
                                      </p:to>
                                    </p:set>
                                    <p:animEffect transition="in" filter="checkerboard(across)">
                                      <p:cBhvr>
                                        <p:cTn id="31" dur="500"/>
                                        <p:tgtEl>
                                          <p:spTgt spid="1639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6394"/>
                                        </p:tgtEl>
                                        <p:attrNameLst>
                                          <p:attrName>style.visibility</p:attrName>
                                        </p:attrNameLst>
                                      </p:cBhvr>
                                      <p:to>
                                        <p:strVal val="visible"/>
                                      </p:to>
                                    </p:set>
                                    <p:animEffect transition="in" filter="checkerboard(across)">
                                      <p:cBhvr>
                                        <p:cTn id="34" dur="500"/>
                                        <p:tgtEl>
                                          <p:spTgt spid="1639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heckerboard(across)">
                                      <p:cBhvr>
                                        <p:cTn id="37" dur="500"/>
                                        <p:tgtEl>
                                          <p:spTgt spid="15"/>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checkerboard(across)">
                                      <p:cBhvr>
                                        <p:cTn id="43" dur="500"/>
                                        <p:tgtEl>
                                          <p:spTgt spid="2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checkerboard(across)">
                                      <p:cBhvr>
                                        <p:cTn id="46" dur="500"/>
                                        <p:tgtEl>
                                          <p:spTgt spid="24"/>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checkerboard(across)">
                                      <p:cBhvr>
                                        <p:cTn id="49" dur="500"/>
                                        <p:tgtEl>
                                          <p:spTgt spid="25"/>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checkerboard(across)">
                                      <p:cBhvr>
                                        <p:cTn id="52" dur="500"/>
                                        <p:tgtEl>
                                          <p:spTgt spid="32"/>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checkerboard(across)">
                                      <p:cBhvr>
                                        <p:cTn id="55" dur="500"/>
                                        <p:tgtEl>
                                          <p:spTgt spid="33"/>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checkerboard(across)">
                                      <p:cBhvr>
                                        <p:cTn id="58" dur="500"/>
                                        <p:tgtEl>
                                          <p:spTgt spid="35"/>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heckerboard(across)">
                                      <p:cBhvr>
                                        <p:cTn id="61" dur="500"/>
                                        <p:tgtEl>
                                          <p:spTgt spid="36"/>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checkerboard(across)">
                                      <p:cBhvr>
                                        <p:cTn id="64" dur="500"/>
                                        <p:tgtEl>
                                          <p:spTgt spid="3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checkerboard(across)">
                                      <p:cBhvr>
                                        <p:cTn id="67" dur="500"/>
                                        <p:tgtEl>
                                          <p:spTgt spid="40"/>
                                        </p:tgtEl>
                                      </p:cBhvr>
                                    </p:animEffect>
                                  </p:childTnLst>
                                </p:cTn>
                              </p:par>
                              <p:par>
                                <p:cTn id="68" presetID="5" presetClass="entr" presetSubtype="1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checkerboard(across)">
                                      <p:cBhvr>
                                        <p:cTn id="70" dur="500"/>
                                        <p:tgtEl>
                                          <p:spTgt spid="41"/>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checkerboard(across)">
                                      <p:cBhvr>
                                        <p:cTn id="73" dur="500"/>
                                        <p:tgtEl>
                                          <p:spTgt spid="4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checkerboard(across)">
                                      <p:cBhvr>
                                        <p:cTn id="76" dur="500"/>
                                        <p:tgtEl>
                                          <p:spTgt spid="4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checkerboard(across)">
                                      <p:cBhvr>
                                        <p:cTn id="79" dur="500"/>
                                        <p:tgtEl>
                                          <p:spTgt spid="44"/>
                                        </p:tgtEl>
                                      </p:cBhvr>
                                    </p:animEffect>
                                  </p:childTnLst>
                                </p:cTn>
                              </p:par>
                              <p:par>
                                <p:cTn id="80" presetID="5" presetClass="entr" presetSubtype="1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checkerboard(across)">
                                      <p:cBhvr>
                                        <p:cTn id="82" dur="500"/>
                                        <p:tgtEl>
                                          <p:spTgt spid="45"/>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checkerboard(across)">
                                      <p:cBhvr>
                                        <p:cTn id="85" dur="500"/>
                                        <p:tgtEl>
                                          <p:spTgt spid="46"/>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checkerboard(across)">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388" grpId="0"/>
      <p:bldP spid="16389" grpId="0"/>
      <p:bldP spid="16390" grpId="0"/>
      <p:bldP spid="16393" grpId="0"/>
      <p:bldP spid="16394" grpId="0"/>
      <p:bldP spid="15" grpId="0" animBg="1"/>
      <p:bldP spid="17" grpId="0" animBg="1"/>
      <p:bldP spid="20" grpId="0" animBg="1"/>
      <p:bldP spid="24" grpId="0" animBg="1"/>
      <p:bldP spid="25" grpId="0" animBg="1"/>
      <p:bldP spid="32" grpId="0" animBg="1"/>
      <p:bldP spid="33" grpId="0" animBg="1"/>
      <p:bldP spid="35" grpId="0" animBg="1"/>
      <p:bldP spid="36" grpId="0" animBg="1"/>
      <p:bldP spid="37" grpId="0" animBg="1"/>
      <p:bldP spid="40" grpId="0" animBg="1"/>
      <p:bldP spid="42" grpId="0" animBg="1"/>
      <p:bldP spid="43" grpId="0" animBg="1"/>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西島秀俊vs阿部寛はANAvsJALの代理対決?勝者はどっち？ | 飛行機おじさん">
            <a:extLst>
              <a:ext uri="{FF2B5EF4-FFF2-40B4-BE49-F238E27FC236}">
                <a16:creationId xmlns:a16="http://schemas.microsoft.com/office/drawing/2014/main" id="{983BCC3B-0238-084D-A517-9FDFDCAB2B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4670" y="1851670"/>
            <a:ext cx="3154660" cy="3154660"/>
          </a:xfrm>
          <a:prstGeom prst="rect">
            <a:avLst/>
          </a:prstGeom>
          <a:solidFill>
            <a:schemeClr val="accent3">
              <a:lumMod val="40000"/>
              <a:lumOff val="60000"/>
            </a:schemeClr>
          </a:solidFill>
        </p:spPr>
      </p:pic>
      <p:sp>
        <p:nvSpPr>
          <p:cNvPr id="2" name="タイトル 1"/>
          <p:cNvSpPr>
            <a:spLocks noGrp="1"/>
          </p:cNvSpPr>
          <p:nvPr>
            <p:ph type="title"/>
          </p:nvPr>
        </p:nvSpPr>
        <p:spPr/>
        <p:txBody>
          <a:bodyPr/>
          <a:lstStyle/>
          <a:p>
            <a:r>
              <a:rPr kumimoji="1" lang="ja-JP" altLang="en-US"/>
              <a:t>集団間でのコンフリクト</a:t>
            </a:r>
            <a:endParaRPr kumimoji="1" lang="ja-JP" altLang="en-US" dirty="0"/>
          </a:p>
        </p:txBody>
      </p:sp>
      <p:sp>
        <p:nvSpPr>
          <p:cNvPr id="12" name="テキスト ボックス 11">
            <a:extLst>
              <a:ext uri="{FF2B5EF4-FFF2-40B4-BE49-F238E27FC236}">
                <a16:creationId xmlns:a16="http://schemas.microsoft.com/office/drawing/2014/main" id="{62840B35-25B9-084C-AE1E-6EBBC3A895BF}"/>
              </a:ext>
            </a:extLst>
          </p:cNvPr>
          <p:cNvSpPr txBox="1"/>
          <p:nvPr/>
        </p:nvSpPr>
        <p:spPr>
          <a:xfrm>
            <a:off x="500034" y="5338076"/>
            <a:ext cx="8143932" cy="1077218"/>
          </a:xfrm>
          <a:prstGeom prst="rect">
            <a:avLst/>
          </a:prstGeom>
          <a:noFill/>
        </p:spPr>
        <p:txBody>
          <a:bodyPr wrap="square" rtlCol="0">
            <a:spAutoFit/>
          </a:bodyPr>
          <a:lstStyle/>
          <a:p>
            <a:pPr algn="ctr"/>
            <a:r>
              <a:rPr lang="ja-JP" altLang="en-US" sz="3200"/>
              <a:t>他にも「自治体</a:t>
            </a:r>
            <a:r>
              <a:rPr lang="en-US" altLang="ja-JP" sz="3200" dirty="0"/>
              <a:t>vs</a:t>
            </a:r>
            <a:r>
              <a:rPr lang="ja-JP" altLang="en-US" sz="3200"/>
              <a:t>住民」「政党</a:t>
            </a:r>
            <a:r>
              <a:rPr lang="en-US" altLang="ja-JP" sz="3200" dirty="0"/>
              <a:t>vs</a:t>
            </a:r>
            <a:r>
              <a:rPr lang="ja-JP" altLang="en-US" sz="3200"/>
              <a:t>政党」</a:t>
            </a:r>
            <a:endParaRPr lang="en-US" altLang="ja-JP" sz="3200" dirty="0"/>
          </a:p>
          <a:p>
            <a:pPr algn="ctr"/>
            <a:r>
              <a:rPr lang="ja-JP" altLang="en-US" sz="3200"/>
              <a:t>「国家</a:t>
            </a:r>
            <a:r>
              <a:rPr lang="en-US" altLang="ja-JP" sz="3200" dirty="0"/>
              <a:t>vs</a:t>
            </a:r>
            <a:r>
              <a:rPr lang="ja-JP" altLang="en-US" sz="3200"/>
              <a:t>国家」など</a:t>
            </a:r>
            <a:endParaRPr kumimoji="1" lang="en-US" altLang="ja-JP" sz="3200" dirty="0"/>
          </a:p>
        </p:txBody>
      </p:sp>
      <p:sp>
        <p:nvSpPr>
          <p:cNvPr id="3" name="角丸四角形吹き出し 2">
            <a:extLst>
              <a:ext uri="{FF2B5EF4-FFF2-40B4-BE49-F238E27FC236}">
                <a16:creationId xmlns:a16="http://schemas.microsoft.com/office/drawing/2014/main" id="{2F8C51A5-2559-BC4E-91D6-74B0AF5068BE}"/>
              </a:ext>
            </a:extLst>
          </p:cNvPr>
          <p:cNvSpPr/>
          <p:nvPr/>
        </p:nvSpPr>
        <p:spPr>
          <a:xfrm>
            <a:off x="233819" y="2824081"/>
            <a:ext cx="2520280" cy="1008111"/>
          </a:xfrm>
          <a:prstGeom prst="wedgeRoundRectCallout">
            <a:avLst>
              <a:gd name="adj1" fmla="val 70991"/>
              <a:gd name="adj2" fmla="val -355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この価格で</a:t>
            </a:r>
            <a:endParaRPr kumimoji="1" lang="en-US" altLang="ja-JP" sz="2400" dirty="0"/>
          </a:p>
          <a:p>
            <a:pPr algn="ctr"/>
            <a:r>
              <a:rPr lang="ja-JP" altLang="en-US" sz="2400"/>
              <a:t>お願いしたい</a:t>
            </a:r>
            <a:endParaRPr kumimoji="1" lang="ja-JP" altLang="en-US" sz="2400"/>
          </a:p>
        </p:txBody>
      </p:sp>
      <p:sp>
        <p:nvSpPr>
          <p:cNvPr id="10" name="角丸四角形吹き出し 9">
            <a:extLst>
              <a:ext uri="{FF2B5EF4-FFF2-40B4-BE49-F238E27FC236}">
                <a16:creationId xmlns:a16="http://schemas.microsoft.com/office/drawing/2014/main" id="{E55D18DC-C3E7-6946-84F5-087626FFF2AF}"/>
              </a:ext>
            </a:extLst>
          </p:cNvPr>
          <p:cNvSpPr/>
          <p:nvPr/>
        </p:nvSpPr>
        <p:spPr>
          <a:xfrm>
            <a:off x="6383005" y="2873801"/>
            <a:ext cx="2520280" cy="1008111"/>
          </a:xfrm>
          <a:prstGeom prst="wedgeRoundRectCallout">
            <a:avLst>
              <a:gd name="adj1" fmla="val -75116"/>
              <a:gd name="adj2" fmla="val -502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a:t>この価格では</a:t>
            </a:r>
            <a:endParaRPr kumimoji="1" lang="en-US" altLang="ja-JP" sz="2400" dirty="0"/>
          </a:p>
          <a:p>
            <a:pPr algn="ctr"/>
            <a:r>
              <a:rPr lang="ja-JP" altLang="en-US" sz="2400"/>
              <a:t>ムリ</a:t>
            </a:r>
            <a:endParaRPr kumimoji="1" lang="ja-JP" altLang="en-US" sz="2400"/>
          </a:p>
        </p:txBody>
      </p:sp>
    </p:spTree>
    <p:extLst>
      <p:ext uri="{BB962C8B-B14F-4D97-AF65-F5344CB8AC3E}">
        <p14:creationId xmlns:p14="http://schemas.microsoft.com/office/powerpoint/2010/main" val="427999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a:t>自身の事例について解決策が</a:t>
            </a:r>
            <a:br>
              <a:rPr lang="en-US" altLang="ja-JP" dirty="0"/>
            </a:br>
            <a:r>
              <a:rPr lang="ja-JP" altLang="en-US"/>
              <a:t>見いだせない原因</a:t>
            </a:r>
            <a:endParaRPr kumimoji="1" lang="ja-JP" altLang="en-US" dirty="0"/>
          </a:p>
        </p:txBody>
      </p:sp>
      <p:sp>
        <p:nvSpPr>
          <p:cNvPr id="2166" name="Rectangle 1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167" name="Rectangle 119"/>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25" name="テキスト ボックス 124"/>
          <p:cNvSpPr txBox="1"/>
          <p:nvPr/>
        </p:nvSpPr>
        <p:spPr>
          <a:xfrm>
            <a:off x="357158" y="2143116"/>
            <a:ext cx="8429684" cy="523220"/>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①相手のニーズや世界観が把握できていない</a:t>
            </a:r>
            <a:endParaRPr lang="ja-JP" altLang="en-US" sz="2800" dirty="0"/>
          </a:p>
        </p:txBody>
      </p:sp>
      <p:sp>
        <p:nvSpPr>
          <p:cNvPr id="6" name="テキスト ボックス 5">
            <a:extLst>
              <a:ext uri="{FF2B5EF4-FFF2-40B4-BE49-F238E27FC236}">
                <a16:creationId xmlns:a16="http://schemas.microsoft.com/office/drawing/2014/main" id="{4175EDA3-ED66-0E4A-AE7E-FE1E8345E419}"/>
              </a:ext>
            </a:extLst>
          </p:cNvPr>
          <p:cNvSpPr txBox="1"/>
          <p:nvPr/>
        </p:nvSpPr>
        <p:spPr>
          <a:xfrm>
            <a:off x="355535" y="3528788"/>
            <a:ext cx="8429684" cy="523220"/>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②問題の再焦点化が片方のニーズに偏り過ぎている</a:t>
            </a:r>
            <a:endParaRPr lang="ja-JP" altLang="en-US" sz="2800" dirty="0"/>
          </a:p>
        </p:txBody>
      </p:sp>
      <p:sp>
        <p:nvSpPr>
          <p:cNvPr id="7" name="テキスト ボックス 6">
            <a:extLst>
              <a:ext uri="{FF2B5EF4-FFF2-40B4-BE49-F238E27FC236}">
                <a16:creationId xmlns:a16="http://schemas.microsoft.com/office/drawing/2014/main" id="{A4DA33DD-F4EA-924A-B598-68BEC6D68D0A}"/>
              </a:ext>
            </a:extLst>
          </p:cNvPr>
          <p:cNvSpPr txBox="1"/>
          <p:nvPr/>
        </p:nvSpPr>
        <p:spPr>
          <a:xfrm>
            <a:off x="355535" y="4869160"/>
            <a:ext cx="8429684" cy="523220"/>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800"/>
              <a:t>③建設的提案のアイデアが出ない</a:t>
            </a:r>
            <a:endParaRPr lang="ja-JP" altLang="en-US" sz="2800" dirty="0"/>
          </a:p>
        </p:txBody>
      </p:sp>
    </p:spTree>
    <p:extLst>
      <p:ext uri="{BB962C8B-B14F-4D97-AF65-F5344CB8AC3E}">
        <p14:creationId xmlns:p14="http://schemas.microsoft.com/office/powerpoint/2010/main" val="335010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介護業界におけるコンフリクト</a:t>
            </a:r>
            <a:endParaRPr kumimoji="1" lang="ja-JP" altLang="en-US" dirty="0"/>
          </a:p>
        </p:txBody>
      </p:sp>
      <p:sp>
        <p:nvSpPr>
          <p:cNvPr id="5" name="ホームベース 4">
            <a:extLst>
              <a:ext uri="{FF2B5EF4-FFF2-40B4-BE49-F238E27FC236}">
                <a16:creationId xmlns:a16="http://schemas.microsoft.com/office/drawing/2014/main" id="{DE562F5F-0D01-074D-8450-E92F2E579344}"/>
              </a:ext>
            </a:extLst>
          </p:cNvPr>
          <p:cNvSpPr/>
          <p:nvPr/>
        </p:nvSpPr>
        <p:spPr>
          <a:xfrm>
            <a:off x="683568" y="1773436"/>
            <a:ext cx="3744416" cy="14401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同僚・他部門</a:t>
            </a:r>
            <a:endParaRPr kumimoji="1" lang="en-US" altLang="ja-JP" sz="2400" u="sng" dirty="0"/>
          </a:p>
          <a:p>
            <a:pPr algn="ctr"/>
            <a:endParaRPr lang="en-US" altLang="ja-JP" dirty="0"/>
          </a:p>
          <a:p>
            <a:pPr algn="ctr"/>
            <a:r>
              <a:rPr kumimoji="1" lang="ja-JP" altLang="en-US"/>
              <a:t>ケア方針・仕事に関する</a:t>
            </a:r>
            <a:endParaRPr kumimoji="1" lang="en-US" altLang="ja-JP" dirty="0"/>
          </a:p>
          <a:p>
            <a:pPr algn="ctr"/>
            <a:r>
              <a:rPr kumimoji="1" lang="ja-JP" altLang="en-US"/>
              <a:t>考え方の違い</a:t>
            </a:r>
          </a:p>
        </p:txBody>
      </p:sp>
      <p:sp>
        <p:nvSpPr>
          <p:cNvPr id="9" name="ホームベース 8">
            <a:extLst>
              <a:ext uri="{FF2B5EF4-FFF2-40B4-BE49-F238E27FC236}">
                <a16:creationId xmlns:a16="http://schemas.microsoft.com/office/drawing/2014/main" id="{3984D7CE-98CE-FC42-93F9-94EE59F0957F}"/>
              </a:ext>
            </a:extLst>
          </p:cNvPr>
          <p:cNvSpPr/>
          <p:nvPr/>
        </p:nvSpPr>
        <p:spPr>
          <a:xfrm>
            <a:off x="683568" y="3429000"/>
            <a:ext cx="3744416" cy="14401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上司・部下</a:t>
            </a:r>
            <a:endParaRPr kumimoji="1" lang="en-US" altLang="ja-JP" sz="2400" u="sng" dirty="0"/>
          </a:p>
          <a:p>
            <a:pPr algn="ctr"/>
            <a:endParaRPr lang="en-US" altLang="ja-JP" dirty="0"/>
          </a:p>
          <a:p>
            <a:pPr algn="ctr"/>
            <a:r>
              <a:rPr kumimoji="1" lang="ja-JP" altLang="en-US"/>
              <a:t>立場の違いによる</a:t>
            </a:r>
            <a:endParaRPr kumimoji="1" lang="en-US" altLang="ja-JP" dirty="0"/>
          </a:p>
          <a:p>
            <a:pPr algn="ctr"/>
            <a:r>
              <a:rPr lang="ja-JP" altLang="en-US"/>
              <a:t>意見の違い</a:t>
            </a:r>
            <a:endParaRPr kumimoji="1" lang="ja-JP" altLang="en-US"/>
          </a:p>
        </p:txBody>
      </p:sp>
      <p:sp>
        <p:nvSpPr>
          <p:cNvPr id="11" name="ホームベース 10">
            <a:extLst>
              <a:ext uri="{FF2B5EF4-FFF2-40B4-BE49-F238E27FC236}">
                <a16:creationId xmlns:a16="http://schemas.microsoft.com/office/drawing/2014/main" id="{23CBD4C0-39AE-2C49-8872-78B442F7C23E}"/>
              </a:ext>
            </a:extLst>
          </p:cNvPr>
          <p:cNvSpPr/>
          <p:nvPr/>
        </p:nvSpPr>
        <p:spPr>
          <a:xfrm>
            <a:off x="683568" y="5084564"/>
            <a:ext cx="3744416" cy="14401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t>利用者・家族</a:t>
            </a:r>
            <a:endParaRPr kumimoji="1" lang="en-US" altLang="ja-JP" sz="2400" u="sng" dirty="0"/>
          </a:p>
          <a:p>
            <a:pPr algn="ctr"/>
            <a:endParaRPr lang="en-US" altLang="ja-JP" dirty="0"/>
          </a:p>
          <a:p>
            <a:pPr algn="ctr"/>
            <a:r>
              <a:rPr kumimoji="1" lang="ja-JP" altLang="en-US"/>
              <a:t>ニーズとサービスの折り合いの違い</a:t>
            </a:r>
          </a:p>
        </p:txBody>
      </p:sp>
      <p:sp>
        <p:nvSpPr>
          <p:cNvPr id="6" name="角丸四角形 5">
            <a:extLst>
              <a:ext uri="{FF2B5EF4-FFF2-40B4-BE49-F238E27FC236}">
                <a16:creationId xmlns:a16="http://schemas.microsoft.com/office/drawing/2014/main" id="{731F35C3-305D-734F-B679-B77499C8FE0F}"/>
              </a:ext>
            </a:extLst>
          </p:cNvPr>
          <p:cNvSpPr/>
          <p:nvPr/>
        </p:nvSpPr>
        <p:spPr>
          <a:xfrm>
            <a:off x="4860032" y="2780928"/>
            <a:ext cx="3826768" cy="23036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2400"/>
              <a:t>コンフリクトなんて</a:t>
            </a:r>
            <a:endParaRPr kumimoji="1" lang="en-US" altLang="ja-JP" sz="2400" dirty="0"/>
          </a:p>
          <a:p>
            <a:pPr algn="ctr"/>
            <a:r>
              <a:rPr kumimoji="1" lang="ja-JP" altLang="en-US" sz="2400"/>
              <a:t>なければいいのに</a:t>
            </a:r>
            <a:r>
              <a:rPr kumimoji="1" lang="en-US" altLang="ja-JP" sz="2400" dirty="0"/>
              <a:t>…</a:t>
            </a:r>
            <a:r>
              <a:rPr kumimoji="1" lang="ja-JP" altLang="en-US" sz="2400"/>
              <a:t>。</a:t>
            </a:r>
          </a:p>
        </p:txBody>
      </p:sp>
    </p:spTree>
    <p:extLst>
      <p:ext uri="{BB962C8B-B14F-4D97-AF65-F5344CB8AC3E}">
        <p14:creationId xmlns:p14="http://schemas.microsoft.com/office/powerpoint/2010/main" val="32494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コンフリクトの意義</a:t>
            </a:r>
            <a:endParaRPr kumimoji="1" lang="ja-JP" altLang="en-US" dirty="0"/>
          </a:p>
        </p:txBody>
      </p:sp>
      <p:pic>
        <p:nvPicPr>
          <p:cNvPr id="3" name="Picture 3"/>
          <p:cNvPicPr>
            <a:picLocks noChangeAspect="1" noChangeArrowheads="1"/>
          </p:cNvPicPr>
          <p:nvPr/>
        </p:nvPicPr>
        <p:blipFill>
          <a:blip r:embed="rId2" cstate="print"/>
          <a:srcRect/>
          <a:stretch>
            <a:fillRect/>
          </a:stretch>
        </p:blipFill>
        <p:spPr bwMode="auto">
          <a:xfrm>
            <a:off x="179512" y="3173815"/>
            <a:ext cx="4419600" cy="1493837"/>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4572000" y="3173815"/>
            <a:ext cx="4329113" cy="1493837"/>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5940152" y="1620347"/>
            <a:ext cx="2932113" cy="18415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cstate="print"/>
          <a:srcRect/>
          <a:stretch>
            <a:fillRect/>
          </a:stretch>
        </p:blipFill>
        <p:spPr bwMode="auto">
          <a:xfrm>
            <a:off x="323528" y="1645747"/>
            <a:ext cx="2921000" cy="1816100"/>
          </a:xfrm>
          <a:prstGeom prst="rect">
            <a:avLst/>
          </a:prstGeom>
          <a:noFill/>
          <a:ln w="9525">
            <a:noFill/>
            <a:miter lim="800000"/>
            <a:headEnd/>
            <a:tailEnd/>
          </a:ln>
          <a:effectLst/>
        </p:spPr>
      </p:pic>
      <p:sp>
        <p:nvSpPr>
          <p:cNvPr id="9" name="テキスト ボックス 8">
            <a:extLst>
              <a:ext uri="{FF2B5EF4-FFF2-40B4-BE49-F238E27FC236}">
                <a16:creationId xmlns:a16="http://schemas.microsoft.com/office/drawing/2014/main" id="{8759D7D2-0C2A-C44C-B521-9E691B0EDB2B}"/>
              </a:ext>
            </a:extLst>
          </p:cNvPr>
          <p:cNvSpPr txBox="1"/>
          <p:nvPr/>
        </p:nvSpPr>
        <p:spPr>
          <a:xfrm>
            <a:off x="500034" y="4955684"/>
            <a:ext cx="8143932" cy="1569660"/>
          </a:xfrm>
          <a:prstGeom prst="rect">
            <a:avLst/>
          </a:prstGeom>
          <a:noFill/>
        </p:spPr>
        <p:txBody>
          <a:bodyPr wrap="square" rtlCol="0">
            <a:spAutoFit/>
          </a:bodyPr>
          <a:lstStyle/>
          <a:p>
            <a:pPr algn="ctr"/>
            <a:r>
              <a:rPr lang="ja-JP" altLang="en-US" sz="3200"/>
              <a:t>コンフリクトの通過により、</a:t>
            </a:r>
            <a:endParaRPr lang="en-US" altLang="ja-JP" sz="3200" dirty="0"/>
          </a:p>
          <a:p>
            <a:pPr algn="ctr"/>
            <a:r>
              <a:rPr lang="ja-JP" altLang="en-US" sz="3200"/>
              <a:t>関係者全員にとってハッピーな結果を</a:t>
            </a:r>
            <a:endParaRPr lang="en-US" altLang="ja-JP" sz="3200" dirty="0"/>
          </a:p>
          <a:p>
            <a:pPr algn="ctr"/>
            <a:r>
              <a:rPr lang="ja-JP" altLang="en-US" sz="3200"/>
              <a:t>もたらす可能性がある</a:t>
            </a:r>
            <a:endParaRPr lang="en-US" altLang="ja-JP"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checkerboard(across)">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checkerboard(across)">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checkerboard(across)">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4449</TotalTime>
  <Words>3502</Words>
  <Application>Microsoft Office PowerPoint</Application>
  <PresentationFormat>画面に合わせる (4:3)</PresentationFormat>
  <Paragraphs>438</Paragraphs>
  <Slides>70</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70</vt:i4>
      </vt:variant>
    </vt:vector>
  </HeadingPairs>
  <TitlesOfParts>
    <vt:vector size="82" baseType="lpstr">
      <vt:lpstr>AR P丸ゴシック体M</vt:lpstr>
      <vt:lpstr>ＭＳ Ｐゴシック</vt:lpstr>
      <vt:lpstr>MS Gothic</vt:lpstr>
      <vt:lpstr>ＭＳ 明朝</vt:lpstr>
      <vt:lpstr>游ゴシック</vt:lpstr>
      <vt:lpstr>Arial</vt:lpstr>
      <vt:lpstr>Calibri</vt:lpstr>
      <vt:lpstr>Century</vt:lpstr>
      <vt:lpstr>Impact</vt:lpstr>
      <vt:lpstr>Times New Roman</vt:lpstr>
      <vt:lpstr>Wingdings</vt:lpstr>
      <vt:lpstr>Office テーマ</vt:lpstr>
      <vt:lpstr> 意見の対立を解消する コンフリクト・マネジメント</vt:lpstr>
      <vt:lpstr>1. コンフリクトとは？</vt:lpstr>
      <vt:lpstr>コンフリクトとは？</vt:lpstr>
      <vt:lpstr>自分の中でのコンフリクト</vt:lpstr>
      <vt:lpstr>個人間でのコンフリクト</vt:lpstr>
      <vt:lpstr>集団内でのコンフリクト</vt:lpstr>
      <vt:lpstr>集団間でのコンフリクト</vt:lpstr>
      <vt:lpstr>介護業界におけるコンフリクト</vt:lpstr>
      <vt:lpstr>コンフリクトの意義</vt:lpstr>
      <vt:lpstr>コンフリクトの種類</vt:lpstr>
      <vt:lpstr>2. 感情的な対立の解消</vt:lpstr>
      <vt:lpstr>コンフリクトの種類</vt:lpstr>
      <vt:lpstr>感情的対立とは</vt:lpstr>
      <vt:lpstr>感情面への対応</vt:lpstr>
      <vt:lpstr>「感情優先の原則」</vt:lpstr>
      <vt:lpstr>利用者・家族との間で感情的対立が生まれる原因</vt:lpstr>
      <vt:lpstr>基本的な対立解消法</vt:lpstr>
      <vt:lpstr>相手の心の火を消す11の対応</vt:lpstr>
      <vt:lpstr>積極的傾聴が必要な理由</vt:lpstr>
      <vt:lpstr>積極的傾聴の技術</vt:lpstr>
      <vt:lpstr>自己主張の難しさ</vt:lpstr>
      <vt:lpstr>アサーション</vt:lpstr>
      <vt:lpstr>アサーティブな対応</vt:lpstr>
      <vt:lpstr>価値観の対立の要因</vt:lpstr>
      <vt:lpstr>価値観の対立の解消</vt:lpstr>
      <vt:lpstr>3. 価値観の対立の解消</vt:lpstr>
      <vt:lpstr>コンフリクトの種類</vt:lpstr>
      <vt:lpstr>価値観の対立とは</vt:lpstr>
      <vt:lpstr>価値観の対立の要因</vt:lpstr>
      <vt:lpstr>価値観の対立の解消</vt:lpstr>
      <vt:lpstr>4. 要求の対立の解消</vt:lpstr>
      <vt:lpstr>コンフリクトの種類</vt:lpstr>
      <vt:lpstr>要求の対立とは</vt:lpstr>
      <vt:lpstr>①各種法律・制度上の制約・制限</vt:lpstr>
      <vt:lpstr>②医療的・安全処置上の制約・制限</vt:lpstr>
      <vt:lpstr>③リスク管理など施設内ルール上の制約・制限</vt:lpstr>
      <vt:lpstr>④ハード（建物・設備・器具）、ソフト（業務プロセス・業務標準）上の制約・制限</vt:lpstr>
      <vt:lpstr>⑤福祉サービス提供サイドの公平性・効率性と利用者サイドの個別性・効果性の 相互のニーズ相反</vt:lpstr>
      <vt:lpstr>⑥福祉職員と利用者の情報認識　（特に体調面について）のギャップ</vt:lpstr>
      <vt:lpstr>5. 要求の対立の解決戦略</vt:lpstr>
      <vt:lpstr>国境ゲーム</vt:lpstr>
      <vt:lpstr>二重関心モデルによる解決戦略</vt:lpstr>
      <vt:lpstr>国境ゲームに見る コンフリクトの解決戦略</vt:lpstr>
      <vt:lpstr>回避戦略</vt:lpstr>
      <vt:lpstr>強制戦略</vt:lpstr>
      <vt:lpstr>服従戦略</vt:lpstr>
      <vt:lpstr>妥協戦略</vt:lpstr>
      <vt:lpstr>協調戦略</vt:lpstr>
      <vt:lpstr>6. 協調的アプローチ</vt:lpstr>
      <vt:lpstr>レモンをめぐる話</vt:lpstr>
      <vt:lpstr>前提条件を整理する</vt:lpstr>
      <vt:lpstr>協調的アプローチ</vt:lpstr>
      <vt:lpstr>協調的アプローチのための価値観</vt:lpstr>
      <vt:lpstr>協調的アプローチのステップ</vt:lpstr>
      <vt:lpstr>PowerPoint プレゼンテーション</vt:lpstr>
      <vt:lpstr>Step1:雑談などで信頼関係を作る</vt:lpstr>
      <vt:lpstr>Step3:情報収集でニーズと世界観を 相互理解する</vt:lpstr>
      <vt:lpstr>Step4:お互いのニーズを取り込んで　 問題を作り変える（問題の再焦点化）</vt:lpstr>
      <vt:lpstr>Step5:再焦点化した問題から対策を検討する</vt:lpstr>
      <vt:lpstr>BATNA（代替案の検討）</vt:lpstr>
      <vt:lpstr>7. 事例研究</vt:lpstr>
      <vt:lpstr>iPhone日本発売の事例</vt:lpstr>
      <vt:lpstr>ケース分析： スタッフ増員を巡るコンフリクト</vt:lpstr>
      <vt:lpstr>PowerPoint プレゼンテーション</vt:lpstr>
      <vt:lpstr>立脚点</vt:lpstr>
      <vt:lpstr>ニーズ・世界観</vt:lpstr>
      <vt:lpstr>問題の再焦点化</vt:lpstr>
      <vt:lpstr>建設的提案</vt:lpstr>
      <vt:lpstr>PowerPoint プレゼンテーション</vt:lpstr>
      <vt:lpstr>自身の事例について解決策が 見いだせない原因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佐賀県社会福祉協議会 職場の問題解決と チームワークの向上</dc:title>
  <dc:creator>Akimitsu</dc:creator>
  <cp:lastModifiedBy>ビズアップ 総研</cp:lastModifiedBy>
  <cp:revision>37</cp:revision>
  <dcterms:created xsi:type="dcterms:W3CDTF">2009-11-11T03:31:04Z</dcterms:created>
  <dcterms:modified xsi:type="dcterms:W3CDTF">2022-01-11T00:12:24Z</dcterms:modified>
</cp:coreProperties>
</file>